
<file path=[Content_Types].xml><?xml version="1.0" encoding="utf-8"?>
<Types xmlns="http://schemas.openxmlformats.org/package/2006/content-types">
  <Default ContentType="image/jpeg" Extension="jfif"/>
  <Default ContentType="image/jpeg" Extension="jpeg"/>
  <Default ContentType="video/mp4" Extension="mp4"/>
  <Default ContentType="image/png" Extension="png"/>
  <Default ContentType="application/vnd.openxmlformats-package.relationships+xml" Extension="rels"/>
  <Default ContentType="image/svg+xml" Extension="svg"/>
  <Default ContentType="image/vnd.ms-photo" Extension="wdp"/>
  <Default ContentType="application/vnd.openxmlformats-officedocument.spreadsheetml.sheet" Extension="xlsx"/>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handoutMaster+xml" PartName="/ppt/handoutMasters/handout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drawingml.diagramData+xml" PartName="/ppt/diagrams/data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drawingml.diagramColors+xml" PartName="/ppt/diagrams/colors1.xml"/>
  <Override ContentType="application/vnd.ms-office.drawingml.diagramDrawing+xml" PartName="/ppt/diagrams/drawing1.xml"/>
  <Override ContentType="application/vnd.openxmlformats-officedocument.presentationml.notesSlide+xml" PartName="/ppt/notesSlides/notesSlide3.xml"/>
  <Override ContentType="application/vnd.openxmlformats-officedocument.drawingml.diagramData+xml" PartName="/ppt/diagrams/data2.xml"/>
  <Override ContentType="application/vnd.openxmlformats-officedocument.drawingml.diagramLayout+xml" PartName="/ppt/diagrams/layout2.xml"/>
  <Override ContentType="application/vnd.openxmlformats-officedocument.drawingml.diagramStyle+xml" PartName="/ppt/diagrams/quickStyle2.xml"/>
  <Override ContentType="application/vnd.openxmlformats-officedocument.drawingml.diagramColors+xml" PartName="/ppt/diagrams/colors2.xml"/>
  <Override ContentType="application/vnd.ms-office.drawingml.diagramDrawing+xml" PartName="/ppt/diagrams/drawing2.xml"/>
  <Override ContentType="application/vnd.openxmlformats-officedocument.drawingml.chart+xml" PartName="/ppt/charts/chart1.xml"/>
  <Override ContentType="application/vnd.ms-office.chartstyle+xml" PartName="/ppt/charts/style1.xml"/>
  <Override ContentType="application/vnd.ms-office.chartcolorstyle+xml" PartName="/ppt/charts/colors1.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drawingml.chart+xml" PartName="/ppt/charts/chart2.xml"/>
  <Override ContentType="application/vnd.ms-office.chartstyle+xml" PartName="/ppt/charts/style2.xml"/>
  <Override ContentType="application/vnd.ms-office.chartcolorstyle+xml" PartName="/ppt/charts/colors2.xml"/>
  <Override ContentType="application/vnd.openxmlformats-officedocument.drawingml.chart+xml" PartName="/ppt/charts/chart3.xml"/>
  <Override ContentType="application/vnd.ms-office.chartstyle+xml" PartName="/ppt/charts/style3.xml"/>
  <Override ContentType="application/vnd.ms-office.chartcolorstyle+xml" PartName="/ppt/charts/colors3.xml"/>
  <Override ContentType="application/vnd.openxmlformats-officedocument.presentationml.notesSlide+xml" PartName="/ppt/notesSlides/notesSlide10.xml"/>
  <Override ContentType="application/vnd.openxmlformats-officedocument.drawingml.diagramData+xml" PartName="/ppt/diagrams/data3.xml"/>
  <Override ContentType="application/vnd.openxmlformats-officedocument.drawingml.diagramLayout+xml" PartName="/ppt/diagrams/layout3.xml"/>
  <Override ContentType="application/vnd.openxmlformats-officedocument.drawingml.diagramStyle+xml" PartName="/ppt/diagrams/quickStyle3.xml"/>
  <Override ContentType="application/vnd.openxmlformats-officedocument.drawingml.diagramColors+xml" PartName="/ppt/diagrams/colors3.xml"/>
  <Override ContentType="application/vnd.ms-office.drawingml.diagramDrawing+xml" PartName="/ppt/diagrams/drawing3.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42"/>
  </p:notesMasterIdLst>
  <p:handoutMasterIdLst>
    <p:handoutMasterId r:id="rId43"/>
  </p:handoutMasterIdLst>
  <p:sldIdLst>
    <p:sldId id="256" r:id="rId2"/>
    <p:sldId id="288" r:id="rId3"/>
    <p:sldId id="290" r:id="rId4"/>
    <p:sldId id="258" r:id="rId5"/>
    <p:sldId id="259" r:id="rId6"/>
    <p:sldId id="260" r:id="rId7"/>
    <p:sldId id="292" r:id="rId8"/>
    <p:sldId id="269" r:id="rId9"/>
    <p:sldId id="262" r:id="rId10"/>
    <p:sldId id="263" r:id="rId11"/>
    <p:sldId id="295" r:id="rId12"/>
    <p:sldId id="298" r:id="rId13"/>
    <p:sldId id="270" r:id="rId14"/>
    <p:sldId id="264" r:id="rId15"/>
    <p:sldId id="266" r:id="rId16"/>
    <p:sldId id="267" r:id="rId17"/>
    <p:sldId id="268" r:id="rId18"/>
    <p:sldId id="271" r:id="rId19"/>
    <p:sldId id="272" r:id="rId20"/>
    <p:sldId id="289" r:id="rId21"/>
    <p:sldId id="273" r:id="rId22"/>
    <p:sldId id="274" r:id="rId23"/>
    <p:sldId id="275" r:id="rId24"/>
    <p:sldId id="276" r:id="rId25"/>
    <p:sldId id="297" r:id="rId26"/>
    <p:sldId id="277" r:id="rId27"/>
    <p:sldId id="278" r:id="rId28"/>
    <p:sldId id="284" r:id="rId29"/>
    <p:sldId id="285" r:id="rId30"/>
    <p:sldId id="287" r:id="rId31"/>
    <p:sldId id="286" r:id="rId32"/>
    <p:sldId id="294" r:id="rId33"/>
    <p:sldId id="279" r:id="rId34"/>
    <p:sldId id="280" r:id="rId35"/>
    <p:sldId id="281" r:id="rId36"/>
    <p:sldId id="282" r:id="rId37"/>
    <p:sldId id="283" r:id="rId38"/>
    <p:sldId id="296" r:id="rId39"/>
    <p:sldId id="293" r:id="rId40"/>
    <p:sldId id="291"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1E1D"/>
    <a:srgbClr val="7FD6E8"/>
    <a:srgbClr val="F7739A"/>
    <a:srgbClr val="949393"/>
    <a:srgbClr val="4C6195"/>
    <a:srgbClr val="FF9C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78" d="100"/>
          <a:sy n="78" d="100"/>
        </p:scale>
        <p:origin x="850"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arget="NULL" TargetMode="External" Type="http://schemas.openxmlformats.org/officeDocument/2006/relationships/oleObject"/><Relationship Id="rId2" Target="colors1.xml" Type="http://schemas.microsoft.com/office/2011/relationships/chartColorStyle"/><Relationship Id="rId1" Target="style1.xml" Type="http://schemas.microsoft.com/office/2011/relationships/chartStyle"/></Relationships>
</file>

<file path=ppt/charts/_rels/chart2.xml.rels><?xml version="1.0" encoding="UTF-8" standalone="yes"?>
<Relationships xmlns="http://schemas.openxmlformats.org/package/2006/relationships"><Relationship Id="rId3" Type="http://schemas.openxmlformats.org/officeDocument/2006/relationships/oleObject" Target="file:///C:\Users\stagiaire_be.BAYLE\AppData\Local\Microsoft\Windows\INetCache\Content.Outlook\W3WQ1I6H\modbus%20slav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tagiaire_be.BAYLE\AppData\Local\Microsoft\Windows\INetCache\Content.Outlook\W3WQ1I6H\modbus%20slave.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7.3138278726996062E-2"/>
          <c:w val="0.95522158902778276"/>
          <c:h val="0.92686172127300392"/>
        </c:manualLayout>
      </c:layout>
      <c:pie3DChart>
        <c:varyColors val="1"/>
        <c:ser>
          <c:idx val="0"/>
          <c:order val="0"/>
          <c:tx>
            <c:strRef>
              <c:f>Feuil1!$B$1</c:f>
              <c:strCache>
                <c:ptCount val="1"/>
                <c:pt idx="0">
                  <c:v>Ventes</c:v>
                </c:pt>
              </c:strCache>
            </c:strRef>
          </c:tx>
          <c:spPr>
            <a:solidFill>
              <a:srgbClr val="CB1E1D"/>
            </a:solidFill>
          </c:spPr>
          <c:dPt>
            <c:idx val="0"/>
            <c:bubble3D val="0"/>
            <c:spPr>
              <a:solidFill>
                <a:srgbClr val="CB1E1D"/>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E979-4C2E-A98D-F87E7F4223B6}"/>
              </c:ext>
            </c:extLst>
          </c:dPt>
          <c:dPt>
            <c:idx val="1"/>
            <c:bubble3D val="0"/>
            <c:spPr>
              <a:solidFill>
                <a:srgbClr val="CB1E1D"/>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E979-4C2E-A98D-F87E7F4223B6}"/>
              </c:ext>
            </c:extLst>
          </c:dPt>
          <c:dPt>
            <c:idx val="2"/>
            <c:bubble3D val="0"/>
            <c:spPr>
              <a:solidFill>
                <a:srgbClr val="4C619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E979-4C2E-A98D-F87E7F4223B6}"/>
              </c:ext>
            </c:extLst>
          </c:dPt>
          <c:dPt>
            <c:idx val="3"/>
            <c:bubble3D val="0"/>
            <c:spPr>
              <a:solidFill>
                <a:srgbClr val="CB1E1D"/>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E979-4C2E-A98D-F87E7F4223B6}"/>
              </c:ext>
            </c:extLst>
          </c:dPt>
          <c:dLbls>
            <c:delete val="1"/>
          </c:dLbls>
          <c:cat>
            <c:strRef>
              <c:f>Feuil1!$A$2:$A$5</c:f>
              <c:strCache>
                <c:ptCount val="4"/>
                <c:pt idx="0">
                  <c:v>1er trim.</c:v>
                </c:pt>
                <c:pt idx="1">
                  <c:v>2e trim.</c:v>
                </c:pt>
                <c:pt idx="2">
                  <c:v>3e trim.</c:v>
                </c:pt>
                <c:pt idx="3">
                  <c:v>4e trim.</c:v>
                </c:pt>
              </c:strCache>
            </c:strRef>
          </c:cat>
          <c:val>
            <c:numRef>
              <c:f>Feuil1!$B$2:$B$5</c:f>
              <c:numCache>
                <c:formatCode>General</c:formatCode>
                <c:ptCount val="4"/>
                <c:pt idx="0" formatCode="d\-mmm">
                  <c:v>0</c:v>
                </c:pt>
                <c:pt idx="1">
                  <c:v>9</c:v>
                </c:pt>
                <c:pt idx="2">
                  <c:v>0.5</c:v>
                </c:pt>
                <c:pt idx="3">
                  <c:v>0</c:v>
                </c:pt>
              </c:numCache>
            </c:numRef>
          </c:val>
          <c:extLst>
            <c:ext xmlns:c16="http://schemas.microsoft.com/office/drawing/2014/chart" uri="{C3380CC4-5D6E-409C-BE32-E72D297353CC}">
              <c16:uniqueId val="{00000000-E979-4C2E-A98D-F87E7F4223B6}"/>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fr-FR" b="1" dirty="0">
                <a:latin typeface="+mn-lt"/>
              </a:rPr>
              <a:t>VALEUR DU CAPTEUR SANS</a:t>
            </a:r>
            <a:r>
              <a:rPr lang="fr-FR" b="1" baseline="0" dirty="0">
                <a:latin typeface="+mn-lt"/>
              </a:rPr>
              <a:t> CHARGE</a:t>
            </a:r>
            <a:endParaRPr lang="fr-FR" b="1" dirty="0">
              <a:latin typeface="+mn-lt"/>
            </a:endParaRP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fr-FR"/>
        </a:p>
      </c:txPr>
    </c:title>
    <c:autoTitleDeleted val="0"/>
    <c:plotArea>
      <c:layout>
        <c:manualLayout>
          <c:layoutTarget val="inner"/>
          <c:xMode val="edge"/>
          <c:yMode val="edge"/>
          <c:x val="0.11210473870933328"/>
          <c:y val="0.17753074739829708"/>
          <c:w val="0.85088171271759094"/>
          <c:h val="0.70327214892840384"/>
        </c:manualLayout>
      </c:layout>
      <c:scatterChart>
        <c:scatterStyle val="lineMarker"/>
        <c:varyColors val="0"/>
        <c:ser>
          <c:idx val="0"/>
          <c:order val="0"/>
          <c:spPr>
            <a:ln w="19050" cap="rnd">
              <a:solidFill>
                <a:schemeClr val="accent1">
                  <a:alpha val="60000"/>
                </a:schemeClr>
              </a:solidFill>
              <a:round/>
            </a:ln>
            <a:effectLst/>
          </c:spPr>
          <c:marker>
            <c:symbol val="circle"/>
            <c:size val="6"/>
            <c:spPr>
              <a:solidFill>
                <a:schemeClr val="lt1"/>
              </a:solidFill>
              <a:ln w="38100">
                <a:solidFill>
                  <a:schemeClr val="accent1">
                    <a:alpha val="60000"/>
                  </a:schemeClr>
                </a:solidFill>
              </a:ln>
              <a:effectLst/>
            </c:spPr>
          </c:marker>
          <c:xVal>
            <c:numRef>
              <c:f>'[modbus slave.xlsx]Feuil1'!$C$4:$C$7</c:f>
              <c:numCache>
                <c:formatCode>General</c:formatCode>
                <c:ptCount val="4"/>
                <c:pt idx="0">
                  <c:v>30</c:v>
                </c:pt>
                <c:pt idx="1">
                  <c:v>60</c:v>
                </c:pt>
                <c:pt idx="2">
                  <c:v>90</c:v>
                </c:pt>
                <c:pt idx="3">
                  <c:v>120</c:v>
                </c:pt>
              </c:numCache>
            </c:numRef>
          </c:xVal>
          <c:yVal>
            <c:numRef>
              <c:f>'[modbus slave.xlsx]Feuil1'!$D$4:$D$7</c:f>
              <c:numCache>
                <c:formatCode>General</c:formatCode>
                <c:ptCount val="4"/>
                <c:pt idx="0">
                  <c:v>4038</c:v>
                </c:pt>
                <c:pt idx="1">
                  <c:v>4014</c:v>
                </c:pt>
                <c:pt idx="2">
                  <c:v>4029</c:v>
                </c:pt>
                <c:pt idx="3">
                  <c:v>3990</c:v>
                </c:pt>
              </c:numCache>
            </c:numRef>
          </c:yVal>
          <c:smooth val="0"/>
          <c:extLst>
            <c:ext xmlns:c16="http://schemas.microsoft.com/office/drawing/2014/chart" uri="{C3380CC4-5D6E-409C-BE32-E72D297353CC}">
              <c16:uniqueId val="{00000000-B8F9-4C2D-989B-D70163902DD9}"/>
            </c:ext>
          </c:extLst>
        </c:ser>
        <c:ser>
          <c:idx val="1"/>
          <c:order val="1"/>
          <c:spPr>
            <a:ln w="19050" cap="rnd">
              <a:solidFill>
                <a:schemeClr val="accent2">
                  <a:alpha val="60000"/>
                </a:schemeClr>
              </a:solidFill>
              <a:round/>
            </a:ln>
            <a:effectLst/>
          </c:spPr>
          <c:marker>
            <c:symbol val="circle"/>
            <c:size val="6"/>
            <c:spPr>
              <a:solidFill>
                <a:schemeClr val="lt1"/>
              </a:solidFill>
              <a:ln w="38100">
                <a:solidFill>
                  <a:schemeClr val="accent2">
                    <a:alpha val="60000"/>
                  </a:schemeClr>
                </a:solidFill>
              </a:ln>
              <a:effectLst/>
            </c:spPr>
          </c:marker>
          <c:yVal>
            <c:numLit>
              <c:formatCode>General</c:formatCode>
              <c:ptCount val="1"/>
              <c:pt idx="0">
                <c:v>1</c:v>
              </c:pt>
            </c:numLit>
          </c:yVal>
          <c:smooth val="0"/>
          <c:extLst>
            <c:ext xmlns:c16="http://schemas.microsoft.com/office/drawing/2014/chart" uri="{C3380CC4-5D6E-409C-BE32-E72D297353CC}">
              <c16:uniqueId val="{00000001-B8F9-4C2D-989B-D70163902DD9}"/>
            </c:ext>
          </c:extLst>
        </c:ser>
        <c:dLbls>
          <c:showLegendKey val="0"/>
          <c:showVal val="0"/>
          <c:showCatName val="0"/>
          <c:showSerName val="0"/>
          <c:showPercent val="0"/>
          <c:showBubbleSize val="0"/>
        </c:dLbls>
        <c:axId val="359067240"/>
        <c:axId val="24326304"/>
      </c:scatterChart>
      <c:valAx>
        <c:axId val="3590672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sz="700" b="1"/>
                  <a:t>Masse</a:t>
                </a:r>
                <a:r>
                  <a:rPr lang="fr-FR" sz="700" b="1" baseline="0"/>
                  <a:t> en (kg)</a:t>
                </a:r>
                <a:endParaRPr lang="fr-FR" sz="700" b="1"/>
              </a:p>
            </c:rich>
          </c:tx>
          <c:layout>
            <c:manualLayout>
              <c:xMode val="edge"/>
              <c:yMode val="edge"/>
              <c:x val="0.4353906251773299"/>
              <c:y val="0.94330634167417815"/>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fr-FR"/>
          </a:p>
        </c:txPr>
        <c:crossAx val="24326304"/>
        <c:crosses val="autoZero"/>
        <c:crossBetween val="midCat"/>
      </c:valAx>
      <c:valAx>
        <c:axId val="24326304"/>
        <c:scaling>
          <c:orientation val="minMax"/>
          <c:max val="4050"/>
          <c:min val="39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sz="700" b="1"/>
                  <a:t>Valeur</a:t>
                </a:r>
                <a:r>
                  <a:rPr lang="fr-FR" sz="700" b="1" baseline="0"/>
                  <a:t> du capteur</a:t>
                </a:r>
                <a:endParaRPr lang="fr-FR" sz="700" b="1"/>
              </a:p>
            </c:rich>
          </c:tx>
          <c:layout>
            <c:manualLayout>
              <c:xMode val="edge"/>
              <c:yMode val="edge"/>
              <c:x val="0"/>
              <c:y val="0.3202619953962708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fr-FR"/>
          </a:p>
        </c:txPr>
        <c:crossAx val="3590672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fr-FR" dirty="0"/>
              <a:t>Valeur du capteur avec charge</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2246981627296588"/>
          <c:y val="0.17171296296296298"/>
          <c:w val="0.87753018372703417"/>
          <c:h val="0.72088764946048411"/>
        </c:manualLayout>
      </c:layout>
      <c:lineChart>
        <c:grouping val="standard"/>
        <c:varyColors val="0"/>
        <c:ser>
          <c:idx val="0"/>
          <c:order val="0"/>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'[modbus slave.xlsx]Feuil1'!$E$4:$E$7</c:f>
              <c:numCache>
                <c:formatCode>General</c:formatCode>
                <c:ptCount val="4"/>
                <c:pt idx="0">
                  <c:v>30</c:v>
                </c:pt>
                <c:pt idx="1">
                  <c:v>60</c:v>
                </c:pt>
                <c:pt idx="2">
                  <c:v>90</c:v>
                </c:pt>
                <c:pt idx="3">
                  <c:v>120</c:v>
                </c:pt>
              </c:numCache>
            </c:numRef>
          </c:cat>
          <c:val>
            <c:numRef>
              <c:f>'[modbus slave.xlsx]Feuil1'!$F$4:$F$7</c:f>
              <c:numCache>
                <c:formatCode>General</c:formatCode>
                <c:ptCount val="4"/>
                <c:pt idx="0">
                  <c:v>4115</c:v>
                </c:pt>
                <c:pt idx="1">
                  <c:v>4162</c:v>
                </c:pt>
                <c:pt idx="2">
                  <c:v>4226</c:v>
                </c:pt>
                <c:pt idx="3">
                  <c:v>4290</c:v>
                </c:pt>
              </c:numCache>
            </c:numRef>
          </c:val>
          <c:smooth val="0"/>
          <c:extLst>
            <c:ext xmlns:c16="http://schemas.microsoft.com/office/drawing/2014/chart" uri="{C3380CC4-5D6E-409C-BE32-E72D297353CC}">
              <c16:uniqueId val="{00000000-617B-4508-98CB-C913EFE4088A}"/>
            </c:ext>
          </c:extLst>
        </c:ser>
        <c:ser>
          <c:idx val="1"/>
          <c:order val="1"/>
          <c:spPr>
            <a:ln w="22225" cap="rnd">
              <a:solidFill>
                <a:schemeClr val="accent2"/>
              </a:solidFill>
              <a:round/>
            </a:ln>
            <a:effectLst/>
          </c:spPr>
          <c:marker>
            <c:symbol val="square"/>
            <c:size val="6"/>
            <c:spPr>
              <a:solidFill>
                <a:schemeClr val="accent2"/>
              </a:solidFill>
              <a:ln w="9525">
                <a:solidFill>
                  <a:schemeClr val="accent2"/>
                </a:solidFill>
                <a:round/>
              </a:ln>
              <a:effectLst/>
            </c:spPr>
          </c:marker>
          <c:val>
            <c:numLit>
              <c:formatCode>General</c:formatCode>
              <c:ptCount val="1"/>
              <c:pt idx="0">
                <c:v>1</c:v>
              </c:pt>
            </c:numLit>
          </c:val>
          <c:smooth val="0"/>
          <c:extLst>
            <c:ext xmlns:c16="http://schemas.microsoft.com/office/drawing/2014/chart" uri="{C3380CC4-5D6E-409C-BE32-E72D297353CC}">
              <c16:uniqueId val="{00000001-617B-4508-98CB-C913EFE4088A}"/>
            </c:ext>
          </c:extLst>
        </c:ser>
        <c:dLbls>
          <c:showLegendKey val="0"/>
          <c:showVal val="0"/>
          <c:showCatName val="0"/>
          <c:showSerName val="0"/>
          <c:showPercent val="0"/>
          <c:showBubbleSize val="0"/>
        </c:dLbls>
        <c:marker val="1"/>
        <c:smooth val="0"/>
        <c:axId val="358669296"/>
        <c:axId val="287831728"/>
      </c:lineChart>
      <c:catAx>
        <c:axId val="3586692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sz="700" b="1"/>
                  <a:t>MASSE</a:t>
                </a:r>
                <a:r>
                  <a:rPr lang="fr-FR" sz="700" b="1" baseline="0"/>
                  <a:t> EN (Kg</a:t>
                </a:r>
                <a:r>
                  <a:rPr lang="fr-FR" sz="900" b="1" baseline="0"/>
                  <a:t>)</a:t>
                </a:r>
                <a:endParaRPr lang="fr-FR" sz="900" b="1"/>
              </a:p>
            </c:rich>
          </c:tx>
          <c:layout>
            <c:manualLayout>
              <c:xMode val="edge"/>
              <c:yMode val="edge"/>
              <c:x val="0.45649510674455074"/>
              <c:y val="0.93455213045177865"/>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fr-FR"/>
          </a:p>
        </c:txPr>
        <c:crossAx val="287831728"/>
        <c:crosses val="autoZero"/>
        <c:auto val="1"/>
        <c:lblAlgn val="ctr"/>
        <c:lblOffset val="100"/>
        <c:noMultiLvlLbl val="0"/>
      </c:catAx>
      <c:valAx>
        <c:axId val="287831728"/>
        <c:scaling>
          <c:orientation val="minMax"/>
          <c:max val="4300"/>
          <c:min val="4100"/>
        </c:scaling>
        <c:delete val="0"/>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fr-FR" sz="700" b="1"/>
                  <a:t>Valeur</a:t>
                </a:r>
                <a:r>
                  <a:rPr lang="fr-FR" sz="700" b="1" baseline="0"/>
                  <a:t> du capteur</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586692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a:solidFill>
          <a:schemeClr val="tx1">
            <a:lumMod val="15000"/>
            <a:lumOff val="85000"/>
          </a:schemeClr>
        </a:solidFill>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19050" cap="rnd">
        <a:solidFill>
          <a:schemeClr val="phClr">
            <a:alpha val="60000"/>
          </a:schemeClr>
        </a:solidFill>
        <a:round/>
      </a:ln>
    </cs:spPr>
  </cs:dataPointLine>
  <cs:dataPointMarker>
    <cs:lnRef idx="0">
      <cs:styleClr val="auto"/>
    </cs:lnRef>
    <cs:fillRef idx="0">
      <cs:styleClr val="auto"/>
    </cs:fillRef>
    <cs:effectRef idx="0"/>
    <cs:fontRef idx="minor">
      <a:schemeClr val="dk1"/>
    </cs:fontRef>
    <cs:spPr>
      <a:solidFill>
        <a:schemeClr val="lt1"/>
      </a:solidFill>
      <a:ln w="38100">
        <a:solidFill>
          <a:schemeClr val="phClr">
            <a:alpha val="60000"/>
          </a:scheme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a:solidFill>
          <a:schemeClr val="tx1">
            <a:lumMod val="15000"/>
            <a:lumOff val="85000"/>
          </a:schemeClr>
        </a:solidFill>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a:solidFill>
          <a:schemeClr val="tx1">
            <a:lumMod val="25000"/>
            <a:lumOff val="75000"/>
          </a:schemeClr>
        </a:solidFill>
      </a:ln>
    </cs:spPr>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8DF495-58DE-4ABA-86F4-A9308A4C57BE}" type="doc">
      <dgm:prSet loTypeId="urn:microsoft.com/office/officeart/2005/8/layout/chevron1" loCatId="process" qsTypeId="urn:microsoft.com/office/officeart/2005/8/quickstyle/simple1" qsCatId="simple" csTypeId="urn:microsoft.com/office/officeart/2005/8/colors/accent1_2" csCatId="accent1" phldr="1"/>
      <dgm:spPr/>
    </dgm:pt>
    <dgm:pt modelId="{84C89495-AE97-421E-9D32-B84A01FE0AB2}">
      <dgm:prSet phldrT="[Texte]"/>
      <dgm:spPr>
        <a:solidFill>
          <a:srgbClr val="F7739A"/>
        </a:solidFill>
      </dgm:spPr>
      <dgm:t>
        <a:bodyPr/>
        <a:lstStyle/>
        <a:p>
          <a:r>
            <a:rPr lang="fr-FR" b="0" dirty="0">
              <a:latin typeface="Avenir LT Std 55 Roman" pitchFamily="34" charset="0"/>
            </a:rPr>
            <a:t>1932</a:t>
          </a:r>
          <a:endParaRPr lang="fr-FR" dirty="0"/>
        </a:p>
      </dgm:t>
    </dgm:pt>
    <dgm:pt modelId="{D6416A2C-5200-4974-AF58-2ED113E4C069}" type="parTrans" cxnId="{8E016EED-46F2-4D9F-890A-0F118FF61AD5}">
      <dgm:prSet/>
      <dgm:spPr/>
      <dgm:t>
        <a:bodyPr/>
        <a:lstStyle/>
        <a:p>
          <a:endParaRPr lang="fr-FR"/>
        </a:p>
      </dgm:t>
    </dgm:pt>
    <dgm:pt modelId="{B6A3AB26-D01A-466D-9E0E-F71E2C73E568}" type="sibTrans" cxnId="{8E016EED-46F2-4D9F-890A-0F118FF61AD5}">
      <dgm:prSet/>
      <dgm:spPr/>
      <dgm:t>
        <a:bodyPr/>
        <a:lstStyle/>
        <a:p>
          <a:endParaRPr lang="fr-FR"/>
        </a:p>
      </dgm:t>
    </dgm:pt>
    <dgm:pt modelId="{2D77B1C1-4B3E-4935-BB4B-7EE599718FA7}">
      <dgm:prSet phldrT="[Texte]"/>
      <dgm:spPr>
        <a:solidFill>
          <a:srgbClr val="FF9D03"/>
        </a:solidFill>
      </dgm:spPr>
      <dgm:t>
        <a:bodyPr/>
        <a:lstStyle/>
        <a:p>
          <a:r>
            <a:rPr lang="fr-FR" dirty="0">
              <a:latin typeface="Avenir LT Std 55 Roman" pitchFamily="34" charset="0"/>
            </a:rPr>
            <a:t>Années 30 - 40 </a:t>
          </a:r>
          <a:endParaRPr lang="fr-FR" dirty="0"/>
        </a:p>
      </dgm:t>
    </dgm:pt>
    <dgm:pt modelId="{79AE23D3-2E03-47E7-A460-C9CBA1C478B2}" type="parTrans" cxnId="{7AD99DCB-9FBF-40F9-BB81-313214325A2E}">
      <dgm:prSet/>
      <dgm:spPr/>
      <dgm:t>
        <a:bodyPr/>
        <a:lstStyle/>
        <a:p>
          <a:endParaRPr lang="fr-FR"/>
        </a:p>
      </dgm:t>
    </dgm:pt>
    <dgm:pt modelId="{F70CAC9B-10FC-4946-A770-00578F44C497}" type="sibTrans" cxnId="{7AD99DCB-9FBF-40F9-BB81-313214325A2E}">
      <dgm:prSet/>
      <dgm:spPr/>
      <dgm:t>
        <a:bodyPr/>
        <a:lstStyle/>
        <a:p>
          <a:endParaRPr lang="fr-FR"/>
        </a:p>
      </dgm:t>
    </dgm:pt>
    <dgm:pt modelId="{2EE97C80-5972-4701-B2AF-26E573D2867B}">
      <dgm:prSet phldrT="[Texte]"/>
      <dgm:spPr>
        <a:solidFill>
          <a:srgbClr val="CB1E1D"/>
        </a:solidFill>
      </dgm:spPr>
      <dgm:t>
        <a:bodyPr/>
        <a:lstStyle/>
        <a:p>
          <a:r>
            <a:rPr lang="fr-FR" dirty="0">
              <a:latin typeface="Avenir LT Std 55 Roman" pitchFamily="34" charset="0"/>
            </a:rPr>
            <a:t>Avenir</a:t>
          </a:r>
          <a:endParaRPr lang="fr-FR" dirty="0"/>
        </a:p>
      </dgm:t>
    </dgm:pt>
    <dgm:pt modelId="{406AF605-8A3C-4EDF-A3F8-70EF8C10AB87}" type="parTrans" cxnId="{E1CE6D7D-A773-41A3-8309-EFA13A43BB56}">
      <dgm:prSet/>
      <dgm:spPr/>
      <dgm:t>
        <a:bodyPr/>
        <a:lstStyle/>
        <a:p>
          <a:endParaRPr lang="fr-FR"/>
        </a:p>
      </dgm:t>
    </dgm:pt>
    <dgm:pt modelId="{6A7F8640-CE25-4D9B-8734-8A2FB564F980}" type="sibTrans" cxnId="{E1CE6D7D-A773-41A3-8309-EFA13A43BB56}">
      <dgm:prSet/>
      <dgm:spPr/>
      <dgm:t>
        <a:bodyPr/>
        <a:lstStyle/>
        <a:p>
          <a:endParaRPr lang="fr-FR"/>
        </a:p>
      </dgm:t>
    </dgm:pt>
    <dgm:pt modelId="{DDBB07FB-6DCD-48E5-88AB-129077839F06}">
      <dgm:prSet phldrT="[Texte]"/>
      <dgm:spPr>
        <a:solidFill>
          <a:srgbClr val="FC3A05"/>
        </a:solidFill>
      </dgm:spPr>
      <dgm:t>
        <a:bodyPr/>
        <a:lstStyle/>
        <a:p>
          <a:r>
            <a:rPr lang="fr-FR" dirty="0">
              <a:latin typeface="Avenir LT Std 55 Roman" pitchFamily="34" charset="0"/>
            </a:rPr>
            <a:t>Années 60 - 70</a:t>
          </a:r>
          <a:endParaRPr lang="fr-FR" dirty="0"/>
        </a:p>
      </dgm:t>
    </dgm:pt>
    <dgm:pt modelId="{756539B0-EB24-45A0-A5D4-4CFE12B06DDC}" type="parTrans" cxnId="{9845C205-35A5-48BB-8264-36877285193E}">
      <dgm:prSet/>
      <dgm:spPr/>
      <dgm:t>
        <a:bodyPr/>
        <a:lstStyle/>
        <a:p>
          <a:endParaRPr lang="fr-FR"/>
        </a:p>
      </dgm:t>
    </dgm:pt>
    <dgm:pt modelId="{33281DD6-9820-4A99-B2EE-8F18681CBF0E}" type="sibTrans" cxnId="{9845C205-35A5-48BB-8264-36877285193E}">
      <dgm:prSet/>
      <dgm:spPr/>
      <dgm:t>
        <a:bodyPr/>
        <a:lstStyle/>
        <a:p>
          <a:endParaRPr lang="fr-FR"/>
        </a:p>
      </dgm:t>
    </dgm:pt>
    <dgm:pt modelId="{B87552C3-5917-41EE-AD6C-45F79CAC19FC}">
      <dgm:prSet phldrT="[Texte]"/>
      <dgm:spPr>
        <a:solidFill>
          <a:srgbClr val="949393"/>
        </a:solidFill>
      </dgm:spPr>
      <dgm:t>
        <a:bodyPr/>
        <a:lstStyle/>
        <a:p>
          <a:r>
            <a:rPr lang="fr-FR" dirty="0">
              <a:latin typeface="Avenir LT Std 55 Roman" pitchFamily="34" charset="0"/>
            </a:rPr>
            <a:t>Années 80</a:t>
          </a:r>
          <a:endParaRPr lang="fr-FR" dirty="0"/>
        </a:p>
      </dgm:t>
    </dgm:pt>
    <dgm:pt modelId="{751E2CD0-EED0-4CAE-AB40-78EA89B6EFF5}" type="parTrans" cxnId="{7A1E078B-B953-471F-A240-D6C4C415898A}">
      <dgm:prSet/>
      <dgm:spPr/>
      <dgm:t>
        <a:bodyPr/>
        <a:lstStyle/>
        <a:p>
          <a:endParaRPr lang="fr-FR"/>
        </a:p>
      </dgm:t>
    </dgm:pt>
    <dgm:pt modelId="{A0212C16-B8D6-4744-A5FB-1BB4C48DC6E8}" type="sibTrans" cxnId="{7A1E078B-B953-471F-A240-D6C4C415898A}">
      <dgm:prSet/>
      <dgm:spPr/>
      <dgm:t>
        <a:bodyPr/>
        <a:lstStyle/>
        <a:p>
          <a:endParaRPr lang="fr-FR"/>
        </a:p>
      </dgm:t>
    </dgm:pt>
    <dgm:pt modelId="{A4315FEB-2464-4CDD-B9F5-69D43407CF5D}">
      <dgm:prSet phldrT="[Texte]"/>
      <dgm:spPr>
        <a:solidFill>
          <a:srgbClr val="4C6195"/>
        </a:solidFill>
      </dgm:spPr>
      <dgm:t>
        <a:bodyPr/>
        <a:lstStyle/>
        <a:p>
          <a:r>
            <a:rPr lang="fr-FR" dirty="0">
              <a:latin typeface="Avenir LT Std 55 Roman" pitchFamily="34" charset="0"/>
            </a:rPr>
            <a:t>Années 90 - 00</a:t>
          </a:r>
          <a:endParaRPr lang="fr-FR" dirty="0"/>
        </a:p>
      </dgm:t>
    </dgm:pt>
    <dgm:pt modelId="{1A4DAC89-3153-4858-85A5-3C323D29E243}" type="parTrans" cxnId="{6DD32081-47AE-47E0-B730-EF16A2D043FE}">
      <dgm:prSet/>
      <dgm:spPr/>
      <dgm:t>
        <a:bodyPr/>
        <a:lstStyle/>
        <a:p>
          <a:endParaRPr lang="fr-FR"/>
        </a:p>
      </dgm:t>
    </dgm:pt>
    <dgm:pt modelId="{446C07E4-E84C-4F8D-9A9F-CC1C5670818F}" type="sibTrans" cxnId="{6DD32081-47AE-47E0-B730-EF16A2D043FE}">
      <dgm:prSet/>
      <dgm:spPr/>
      <dgm:t>
        <a:bodyPr/>
        <a:lstStyle/>
        <a:p>
          <a:endParaRPr lang="fr-FR"/>
        </a:p>
      </dgm:t>
    </dgm:pt>
    <dgm:pt modelId="{AD3B879A-62CA-4DAF-9122-67B401C9EB97}" type="pres">
      <dgm:prSet presAssocID="{B28DF495-58DE-4ABA-86F4-A9308A4C57BE}" presName="Name0" presStyleCnt="0">
        <dgm:presLayoutVars>
          <dgm:dir/>
          <dgm:animLvl val="lvl"/>
          <dgm:resizeHandles val="exact"/>
        </dgm:presLayoutVars>
      </dgm:prSet>
      <dgm:spPr/>
    </dgm:pt>
    <dgm:pt modelId="{B84CD6E9-63CB-4C78-A82B-B28DCC23EAFF}" type="pres">
      <dgm:prSet presAssocID="{84C89495-AE97-421E-9D32-B84A01FE0AB2}" presName="parTxOnly" presStyleLbl="node1" presStyleIdx="0" presStyleCnt="6">
        <dgm:presLayoutVars>
          <dgm:chMax val="0"/>
          <dgm:chPref val="0"/>
          <dgm:bulletEnabled val="1"/>
        </dgm:presLayoutVars>
      </dgm:prSet>
      <dgm:spPr/>
    </dgm:pt>
    <dgm:pt modelId="{3D565477-9F20-4671-9288-ED8F3685DD71}" type="pres">
      <dgm:prSet presAssocID="{B6A3AB26-D01A-466D-9E0E-F71E2C73E568}" presName="parTxOnlySpace" presStyleCnt="0"/>
      <dgm:spPr/>
    </dgm:pt>
    <dgm:pt modelId="{8E04746D-BCF3-44C5-9228-14734897714C}" type="pres">
      <dgm:prSet presAssocID="{2D77B1C1-4B3E-4935-BB4B-7EE599718FA7}" presName="parTxOnly" presStyleLbl="node1" presStyleIdx="1" presStyleCnt="6">
        <dgm:presLayoutVars>
          <dgm:chMax val="0"/>
          <dgm:chPref val="0"/>
          <dgm:bulletEnabled val="1"/>
        </dgm:presLayoutVars>
      </dgm:prSet>
      <dgm:spPr/>
    </dgm:pt>
    <dgm:pt modelId="{8E1FF6CC-B046-47D2-8D31-C3D773431667}" type="pres">
      <dgm:prSet presAssocID="{F70CAC9B-10FC-4946-A770-00578F44C497}" presName="parTxOnlySpace" presStyleCnt="0"/>
      <dgm:spPr/>
    </dgm:pt>
    <dgm:pt modelId="{6C5AC88C-239E-4314-BC5A-2F8FB45B7A23}" type="pres">
      <dgm:prSet presAssocID="{DDBB07FB-6DCD-48E5-88AB-129077839F06}" presName="parTxOnly" presStyleLbl="node1" presStyleIdx="2" presStyleCnt="6">
        <dgm:presLayoutVars>
          <dgm:chMax val="0"/>
          <dgm:chPref val="0"/>
          <dgm:bulletEnabled val="1"/>
        </dgm:presLayoutVars>
      </dgm:prSet>
      <dgm:spPr/>
    </dgm:pt>
    <dgm:pt modelId="{F901BA5C-4617-4D82-9CB2-47E492C63455}" type="pres">
      <dgm:prSet presAssocID="{33281DD6-9820-4A99-B2EE-8F18681CBF0E}" presName="parTxOnlySpace" presStyleCnt="0"/>
      <dgm:spPr/>
    </dgm:pt>
    <dgm:pt modelId="{AD79E7D1-53EC-44D0-8D0F-5CED33531FB8}" type="pres">
      <dgm:prSet presAssocID="{B87552C3-5917-41EE-AD6C-45F79CAC19FC}" presName="parTxOnly" presStyleLbl="node1" presStyleIdx="3" presStyleCnt="6">
        <dgm:presLayoutVars>
          <dgm:chMax val="0"/>
          <dgm:chPref val="0"/>
          <dgm:bulletEnabled val="1"/>
        </dgm:presLayoutVars>
      </dgm:prSet>
      <dgm:spPr/>
    </dgm:pt>
    <dgm:pt modelId="{FE56F7EC-747A-47F2-9C22-3245D77844AC}" type="pres">
      <dgm:prSet presAssocID="{A0212C16-B8D6-4744-A5FB-1BB4C48DC6E8}" presName="parTxOnlySpace" presStyleCnt="0"/>
      <dgm:spPr/>
    </dgm:pt>
    <dgm:pt modelId="{298A742D-0C82-4297-BE2C-897A690103AF}" type="pres">
      <dgm:prSet presAssocID="{A4315FEB-2464-4CDD-B9F5-69D43407CF5D}" presName="parTxOnly" presStyleLbl="node1" presStyleIdx="4" presStyleCnt="6" custLinFactNeighborX="-5321" custLinFactNeighborY="0">
        <dgm:presLayoutVars>
          <dgm:chMax val="0"/>
          <dgm:chPref val="0"/>
          <dgm:bulletEnabled val="1"/>
        </dgm:presLayoutVars>
      </dgm:prSet>
      <dgm:spPr/>
    </dgm:pt>
    <dgm:pt modelId="{4CB8FBF0-E07F-417E-A718-C9E0B56AD420}" type="pres">
      <dgm:prSet presAssocID="{446C07E4-E84C-4F8D-9A9F-CC1C5670818F}" presName="parTxOnlySpace" presStyleCnt="0"/>
      <dgm:spPr/>
    </dgm:pt>
    <dgm:pt modelId="{24823FD5-D0FD-42AE-9ACC-207787E47644}" type="pres">
      <dgm:prSet presAssocID="{2EE97C80-5972-4701-B2AF-26E573D2867B}" presName="parTxOnly" presStyleLbl="node1" presStyleIdx="5" presStyleCnt="6">
        <dgm:presLayoutVars>
          <dgm:chMax val="0"/>
          <dgm:chPref val="0"/>
          <dgm:bulletEnabled val="1"/>
        </dgm:presLayoutVars>
      </dgm:prSet>
      <dgm:spPr/>
    </dgm:pt>
  </dgm:ptLst>
  <dgm:cxnLst>
    <dgm:cxn modelId="{9845C205-35A5-48BB-8264-36877285193E}" srcId="{B28DF495-58DE-4ABA-86F4-A9308A4C57BE}" destId="{DDBB07FB-6DCD-48E5-88AB-129077839F06}" srcOrd="2" destOrd="0" parTransId="{756539B0-EB24-45A0-A5D4-4CFE12B06DDC}" sibTransId="{33281DD6-9820-4A99-B2EE-8F18681CBF0E}"/>
    <dgm:cxn modelId="{6387642E-F3F7-4393-A6EF-D38EBFF63829}" type="presOf" srcId="{84C89495-AE97-421E-9D32-B84A01FE0AB2}" destId="{B84CD6E9-63CB-4C78-A82B-B28DCC23EAFF}" srcOrd="0" destOrd="0" presId="urn:microsoft.com/office/officeart/2005/8/layout/chevron1"/>
    <dgm:cxn modelId="{D85FEC3E-F119-465A-9F18-82FA9053B16D}" type="presOf" srcId="{2EE97C80-5972-4701-B2AF-26E573D2867B}" destId="{24823FD5-D0FD-42AE-9ACC-207787E47644}" srcOrd="0" destOrd="0" presId="urn:microsoft.com/office/officeart/2005/8/layout/chevron1"/>
    <dgm:cxn modelId="{58BE8062-CBA3-40C1-9E47-2B352184D728}" type="presOf" srcId="{A4315FEB-2464-4CDD-B9F5-69D43407CF5D}" destId="{298A742D-0C82-4297-BE2C-897A690103AF}" srcOrd="0" destOrd="0" presId="urn:microsoft.com/office/officeart/2005/8/layout/chevron1"/>
    <dgm:cxn modelId="{EE00546B-6AC5-4920-B551-85F97FA42DF8}" type="presOf" srcId="{DDBB07FB-6DCD-48E5-88AB-129077839F06}" destId="{6C5AC88C-239E-4314-BC5A-2F8FB45B7A23}" srcOrd="0" destOrd="0" presId="urn:microsoft.com/office/officeart/2005/8/layout/chevron1"/>
    <dgm:cxn modelId="{E1CE6D7D-A773-41A3-8309-EFA13A43BB56}" srcId="{B28DF495-58DE-4ABA-86F4-A9308A4C57BE}" destId="{2EE97C80-5972-4701-B2AF-26E573D2867B}" srcOrd="5" destOrd="0" parTransId="{406AF605-8A3C-4EDF-A3F8-70EF8C10AB87}" sibTransId="{6A7F8640-CE25-4D9B-8734-8A2FB564F980}"/>
    <dgm:cxn modelId="{6DD32081-47AE-47E0-B730-EF16A2D043FE}" srcId="{B28DF495-58DE-4ABA-86F4-A9308A4C57BE}" destId="{A4315FEB-2464-4CDD-B9F5-69D43407CF5D}" srcOrd="4" destOrd="0" parTransId="{1A4DAC89-3153-4858-85A5-3C323D29E243}" sibTransId="{446C07E4-E84C-4F8D-9A9F-CC1C5670818F}"/>
    <dgm:cxn modelId="{7A1E078B-B953-471F-A240-D6C4C415898A}" srcId="{B28DF495-58DE-4ABA-86F4-A9308A4C57BE}" destId="{B87552C3-5917-41EE-AD6C-45F79CAC19FC}" srcOrd="3" destOrd="0" parTransId="{751E2CD0-EED0-4CAE-AB40-78EA89B6EFF5}" sibTransId="{A0212C16-B8D6-4744-A5FB-1BB4C48DC6E8}"/>
    <dgm:cxn modelId="{B860DBA9-CFC6-4582-AA63-1D830FDF2F37}" type="presOf" srcId="{2D77B1C1-4B3E-4935-BB4B-7EE599718FA7}" destId="{8E04746D-BCF3-44C5-9228-14734897714C}" srcOrd="0" destOrd="0" presId="urn:microsoft.com/office/officeart/2005/8/layout/chevron1"/>
    <dgm:cxn modelId="{7AD99DCB-9FBF-40F9-BB81-313214325A2E}" srcId="{B28DF495-58DE-4ABA-86F4-A9308A4C57BE}" destId="{2D77B1C1-4B3E-4935-BB4B-7EE599718FA7}" srcOrd="1" destOrd="0" parTransId="{79AE23D3-2E03-47E7-A460-C9CBA1C478B2}" sibTransId="{F70CAC9B-10FC-4946-A770-00578F44C497}"/>
    <dgm:cxn modelId="{A05D62CE-AA98-4728-AFB4-2AB894A78517}" type="presOf" srcId="{B28DF495-58DE-4ABA-86F4-A9308A4C57BE}" destId="{AD3B879A-62CA-4DAF-9122-67B401C9EB97}" srcOrd="0" destOrd="0" presId="urn:microsoft.com/office/officeart/2005/8/layout/chevron1"/>
    <dgm:cxn modelId="{8E016EED-46F2-4D9F-890A-0F118FF61AD5}" srcId="{B28DF495-58DE-4ABA-86F4-A9308A4C57BE}" destId="{84C89495-AE97-421E-9D32-B84A01FE0AB2}" srcOrd="0" destOrd="0" parTransId="{D6416A2C-5200-4974-AF58-2ED113E4C069}" sibTransId="{B6A3AB26-D01A-466D-9E0E-F71E2C73E568}"/>
    <dgm:cxn modelId="{AEBDD1F2-9A16-42BD-8608-1D7B404DC318}" type="presOf" srcId="{B87552C3-5917-41EE-AD6C-45F79CAC19FC}" destId="{AD79E7D1-53EC-44D0-8D0F-5CED33531FB8}" srcOrd="0" destOrd="0" presId="urn:microsoft.com/office/officeart/2005/8/layout/chevron1"/>
    <dgm:cxn modelId="{250A80E6-2A48-4058-B787-384E816874E5}" type="presParOf" srcId="{AD3B879A-62CA-4DAF-9122-67B401C9EB97}" destId="{B84CD6E9-63CB-4C78-A82B-B28DCC23EAFF}" srcOrd="0" destOrd="0" presId="urn:microsoft.com/office/officeart/2005/8/layout/chevron1"/>
    <dgm:cxn modelId="{154AC6EC-6532-4D28-A8F7-06BF0A0DFE65}" type="presParOf" srcId="{AD3B879A-62CA-4DAF-9122-67B401C9EB97}" destId="{3D565477-9F20-4671-9288-ED8F3685DD71}" srcOrd="1" destOrd="0" presId="urn:microsoft.com/office/officeart/2005/8/layout/chevron1"/>
    <dgm:cxn modelId="{D4C1DB58-65C9-4544-BFA2-3D5D8E563006}" type="presParOf" srcId="{AD3B879A-62CA-4DAF-9122-67B401C9EB97}" destId="{8E04746D-BCF3-44C5-9228-14734897714C}" srcOrd="2" destOrd="0" presId="urn:microsoft.com/office/officeart/2005/8/layout/chevron1"/>
    <dgm:cxn modelId="{3BBB8CD6-39DD-4AEC-991A-1499BAC00B82}" type="presParOf" srcId="{AD3B879A-62CA-4DAF-9122-67B401C9EB97}" destId="{8E1FF6CC-B046-47D2-8D31-C3D773431667}" srcOrd="3" destOrd="0" presId="urn:microsoft.com/office/officeart/2005/8/layout/chevron1"/>
    <dgm:cxn modelId="{5D170AA7-B00E-4A25-BFA3-C4BB01D6789A}" type="presParOf" srcId="{AD3B879A-62CA-4DAF-9122-67B401C9EB97}" destId="{6C5AC88C-239E-4314-BC5A-2F8FB45B7A23}" srcOrd="4" destOrd="0" presId="urn:microsoft.com/office/officeart/2005/8/layout/chevron1"/>
    <dgm:cxn modelId="{D036101C-BEED-40EB-B9A9-802506391F30}" type="presParOf" srcId="{AD3B879A-62CA-4DAF-9122-67B401C9EB97}" destId="{F901BA5C-4617-4D82-9CB2-47E492C63455}" srcOrd="5" destOrd="0" presId="urn:microsoft.com/office/officeart/2005/8/layout/chevron1"/>
    <dgm:cxn modelId="{B9CA3FBF-0F36-42F0-9F24-A52C511D66A6}" type="presParOf" srcId="{AD3B879A-62CA-4DAF-9122-67B401C9EB97}" destId="{AD79E7D1-53EC-44D0-8D0F-5CED33531FB8}" srcOrd="6" destOrd="0" presId="urn:microsoft.com/office/officeart/2005/8/layout/chevron1"/>
    <dgm:cxn modelId="{8AD13BD0-D915-4916-B0A3-9E98D5F154FF}" type="presParOf" srcId="{AD3B879A-62CA-4DAF-9122-67B401C9EB97}" destId="{FE56F7EC-747A-47F2-9C22-3245D77844AC}" srcOrd="7" destOrd="0" presId="urn:microsoft.com/office/officeart/2005/8/layout/chevron1"/>
    <dgm:cxn modelId="{501A14CF-977F-4A50-8DD6-2C5EE08EE264}" type="presParOf" srcId="{AD3B879A-62CA-4DAF-9122-67B401C9EB97}" destId="{298A742D-0C82-4297-BE2C-897A690103AF}" srcOrd="8" destOrd="0" presId="urn:microsoft.com/office/officeart/2005/8/layout/chevron1"/>
    <dgm:cxn modelId="{EE44464D-2D64-4E84-889D-7169345338D7}" type="presParOf" srcId="{AD3B879A-62CA-4DAF-9122-67B401C9EB97}" destId="{4CB8FBF0-E07F-417E-A718-C9E0B56AD420}" srcOrd="9" destOrd="0" presId="urn:microsoft.com/office/officeart/2005/8/layout/chevron1"/>
    <dgm:cxn modelId="{1EC66CC0-BBAC-4783-B35D-52B48829EC5A}" type="presParOf" srcId="{AD3B879A-62CA-4DAF-9122-67B401C9EB97}" destId="{24823FD5-D0FD-42AE-9ACC-207787E4764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F95ED2-12CA-4F85-A588-6393FDCCE38B}" type="doc">
      <dgm:prSet loTypeId="urn:microsoft.com/office/officeart/2005/8/layout/hierarchy6" loCatId="hierarchy" qsTypeId="urn:microsoft.com/office/officeart/2005/8/quickstyle/simple2" qsCatId="simple" csTypeId="urn:microsoft.com/office/officeart/2005/8/colors/accent0_1" csCatId="mainScheme" phldr="1"/>
      <dgm:spPr/>
      <dgm:t>
        <a:bodyPr/>
        <a:lstStyle/>
        <a:p>
          <a:endParaRPr lang="fr-FR"/>
        </a:p>
      </dgm:t>
    </dgm:pt>
    <dgm:pt modelId="{42606F65-BA8B-4C06-ABC3-84194667A4B8}">
      <dgm:prSet phldrT="[Texte]" custT="1"/>
      <dgm:spPr>
        <a:noFill/>
        <a:ln>
          <a:solidFill>
            <a:srgbClr val="4C6195"/>
          </a:solidFill>
        </a:ln>
      </dgm:spPr>
      <dgm:t>
        <a:bodyPr/>
        <a:lstStyle/>
        <a:p>
          <a:r>
            <a:rPr lang="fr-FR" sz="1800" b="1" dirty="0">
              <a:latin typeface="Times New Roman" panose="02020603050405020304" pitchFamily="18" charset="0"/>
              <a:cs typeface="Times New Roman" panose="02020603050405020304" pitchFamily="18" charset="0"/>
            </a:rPr>
            <a:t>produits réalisés</a:t>
          </a:r>
        </a:p>
      </dgm:t>
    </dgm:pt>
    <dgm:pt modelId="{737EDCBD-0AD1-44E4-B508-BAF4A10D5F77}" type="parTrans" cxnId="{F031E29A-70E2-4661-98F2-AB6187503BA0}">
      <dgm:prSet/>
      <dgm:spPr/>
      <dgm:t>
        <a:bodyPr/>
        <a:lstStyle/>
        <a:p>
          <a:endParaRPr lang="fr-FR"/>
        </a:p>
      </dgm:t>
    </dgm:pt>
    <dgm:pt modelId="{812892D7-B25D-4D30-8D92-19BEA1B4AEAB}" type="sibTrans" cxnId="{F031E29A-70E2-4661-98F2-AB6187503BA0}">
      <dgm:prSet/>
      <dgm:spPr/>
      <dgm:t>
        <a:bodyPr/>
        <a:lstStyle/>
        <a:p>
          <a:endParaRPr lang="fr-FR"/>
        </a:p>
      </dgm:t>
    </dgm:pt>
    <dgm:pt modelId="{4F5AB9B7-7E14-4FB2-A523-A8B8F159F950}">
      <dgm:prSet phldrT="[Texte]" custT="1"/>
      <dgm:spPr>
        <a:noFill/>
        <a:ln>
          <a:solidFill>
            <a:srgbClr val="4C6195"/>
          </a:solidFill>
        </a:ln>
      </dgm:spPr>
      <dgm:t>
        <a:bodyPr/>
        <a:lstStyle/>
        <a:p>
          <a:pPr>
            <a:buFont typeface="Wingdings" panose="05000000000000000000" pitchFamily="2" charset="2"/>
            <a:buChar char=""/>
          </a:pPr>
          <a:r>
            <a:rPr lang="fr-FR" sz="1800" b="1" u="none" dirty="0">
              <a:latin typeface="Times New Roman" panose="02020603050405020304" pitchFamily="18" charset="0"/>
              <a:cs typeface="Times New Roman" panose="02020603050405020304" pitchFamily="18" charset="0"/>
            </a:rPr>
            <a:t>Système manuel</a:t>
          </a:r>
        </a:p>
      </dgm:t>
    </dgm:pt>
    <dgm:pt modelId="{13AAB100-49E6-42C2-83E9-33D4B5DAF785}" type="parTrans" cxnId="{CD7F55EE-935F-4E0F-B332-F73FDF8CFB16}">
      <dgm:prSet/>
      <dgm:spPr>
        <a:ln>
          <a:solidFill>
            <a:srgbClr val="4C6195"/>
          </a:solidFill>
        </a:ln>
      </dgm:spPr>
      <dgm:t>
        <a:bodyPr/>
        <a:lstStyle/>
        <a:p>
          <a:endParaRPr lang="fr-FR"/>
        </a:p>
      </dgm:t>
    </dgm:pt>
    <dgm:pt modelId="{BF14691E-496F-4975-A553-CA674E5700E0}" type="sibTrans" cxnId="{CD7F55EE-935F-4E0F-B332-F73FDF8CFB16}">
      <dgm:prSet/>
      <dgm:spPr/>
      <dgm:t>
        <a:bodyPr/>
        <a:lstStyle/>
        <a:p>
          <a:endParaRPr lang="fr-FR"/>
        </a:p>
      </dgm:t>
    </dgm:pt>
    <dgm:pt modelId="{16DE1A67-BBCC-45F8-A3F8-4300AF474D6F}">
      <dgm:prSet phldrT="[Texte]" custT="1"/>
      <dgm:spPr>
        <a:noFill/>
        <a:ln>
          <a:solidFill>
            <a:srgbClr val="4C6195"/>
          </a:solidFill>
        </a:ln>
      </dgm:spPr>
      <dgm:t>
        <a:bodyPr/>
        <a:lstStyle/>
        <a:p>
          <a:pPr>
            <a:buFont typeface="Wingdings" panose="05000000000000000000" pitchFamily="2" charset="2"/>
            <a:buChar char=""/>
          </a:pPr>
          <a:r>
            <a:rPr lang="fr-FR" sz="1800" b="1" u="none" dirty="0">
              <a:latin typeface="Times New Roman" panose="02020603050405020304" pitchFamily="18" charset="0"/>
              <a:cs typeface="Times New Roman" panose="02020603050405020304" pitchFamily="18" charset="0"/>
            </a:rPr>
            <a:t>Systèmes automatisés</a:t>
          </a:r>
        </a:p>
      </dgm:t>
    </dgm:pt>
    <dgm:pt modelId="{44E14A24-D497-4F32-99F1-C8AE99B093D8}" type="parTrans" cxnId="{28F22B7C-ED93-4C09-BDDE-70B6C1BA2D3F}">
      <dgm:prSet/>
      <dgm:spPr>
        <a:ln>
          <a:solidFill>
            <a:srgbClr val="4C6195"/>
          </a:solidFill>
        </a:ln>
      </dgm:spPr>
      <dgm:t>
        <a:bodyPr/>
        <a:lstStyle/>
        <a:p>
          <a:endParaRPr lang="fr-FR"/>
        </a:p>
      </dgm:t>
    </dgm:pt>
    <dgm:pt modelId="{E65DEA5F-0588-4241-9F5A-6BC427EE0881}" type="sibTrans" cxnId="{28F22B7C-ED93-4C09-BDDE-70B6C1BA2D3F}">
      <dgm:prSet/>
      <dgm:spPr/>
      <dgm:t>
        <a:bodyPr/>
        <a:lstStyle/>
        <a:p>
          <a:endParaRPr lang="fr-FR"/>
        </a:p>
      </dgm:t>
    </dgm:pt>
    <dgm:pt modelId="{077AEBCF-54CC-47D6-AB7F-9BBFFBB50F94}" type="pres">
      <dgm:prSet presAssocID="{0FF95ED2-12CA-4F85-A588-6393FDCCE38B}" presName="mainComposite" presStyleCnt="0">
        <dgm:presLayoutVars>
          <dgm:chPref val="1"/>
          <dgm:dir/>
          <dgm:animOne val="branch"/>
          <dgm:animLvl val="lvl"/>
          <dgm:resizeHandles val="exact"/>
        </dgm:presLayoutVars>
      </dgm:prSet>
      <dgm:spPr/>
    </dgm:pt>
    <dgm:pt modelId="{EA2110EE-9E22-4ED2-A626-C72D559E9AD1}" type="pres">
      <dgm:prSet presAssocID="{0FF95ED2-12CA-4F85-A588-6393FDCCE38B}" presName="hierFlow" presStyleCnt="0"/>
      <dgm:spPr/>
    </dgm:pt>
    <dgm:pt modelId="{B711036D-9EF2-457A-BE7A-198C314D9982}" type="pres">
      <dgm:prSet presAssocID="{0FF95ED2-12CA-4F85-A588-6393FDCCE38B}" presName="hierChild1" presStyleCnt="0">
        <dgm:presLayoutVars>
          <dgm:chPref val="1"/>
          <dgm:animOne val="branch"/>
          <dgm:animLvl val="lvl"/>
        </dgm:presLayoutVars>
      </dgm:prSet>
      <dgm:spPr/>
    </dgm:pt>
    <dgm:pt modelId="{AB317911-90E3-421F-A5DC-68FA9F42AA2A}" type="pres">
      <dgm:prSet presAssocID="{42606F65-BA8B-4C06-ABC3-84194667A4B8}" presName="Name14" presStyleCnt="0"/>
      <dgm:spPr/>
    </dgm:pt>
    <dgm:pt modelId="{B9FCA4D4-FC81-4427-9D6F-0B56A11FA140}" type="pres">
      <dgm:prSet presAssocID="{42606F65-BA8B-4C06-ABC3-84194667A4B8}" presName="level1Shape" presStyleLbl="node0" presStyleIdx="0" presStyleCnt="1" custScaleX="220697" custLinFactNeighborX="-61557" custLinFactNeighborY="-4867">
        <dgm:presLayoutVars>
          <dgm:chPref val="3"/>
        </dgm:presLayoutVars>
      </dgm:prSet>
      <dgm:spPr/>
    </dgm:pt>
    <dgm:pt modelId="{DBC8B0B8-CD53-40B3-8747-69F304863D38}" type="pres">
      <dgm:prSet presAssocID="{42606F65-BA8B-4C06-ABC3-84194667A4B8}" presName="hierChild2" presStyleCnt="0"/>
      <dgm:spPr/>
    </dgm:pt>
    <dgm:pt modelId="{117F435D-FD34-45C7-995C-67A9AF5C400C}" type="pres">
      <dgm:prSet presAssocID="{13AAB100-49E6-42C2-83E9-33D4B5DAF785}" presName="Name19" presStyleLbl="parChTrans1D2" presStyleIdx="0" presStyleCnt="2"/>
      <dgm:spPr/>
    </dgm:pt>
    <dgm:pt modelId="{3D433E97-5AFD-4C74-A57E-DD6DE6BA5D46}" type="pres">
      <dgm:prSet presAssocID="{4F5AB9B7-7E14-4FB2-A523-A8B8F159F950}" presName="Name21" presStyleCnt="0"/>
      <dgm:spPr/>
    </dgm:pt>
    <dgm:pt modelId="{54D1340E-15F0-4CF7-AAC1-14D878C985EC}" type="pres">
      <dgm:prSet presAssocID="{4F5AB9B7-7E14-4FB2-A523-A8B8F159F950}" presName="level2Shape" presStyleLbl="node2" presStyleIdx="0" presStyleCnt="2" custScaleX="229638" custLinFactX="-125919" custLinFactNeighborX="-200000" custLinFactNeighborY="-1630"/>
      <dgm:spPr/>
    </dgm:pt>
    <dgm:pt modelId="{441272F0-93E1-4E8E-BA20-6A6A83910D01}" type="pres">
      <dgm:prSet presAssocID="{4F5AB9B7-7E14-4FB2-A523-A8B8F159F950}" presName="hierChild3" presStyleCnt="0"/>
      <dgm:spPr/>
    </dgm:pt>
    <dgm:pt modelId="{EF527DC6-6330-4F02-B4B9-56A99CF0189D}" type="pres">
      <dgm:prSet presAssocID="{44E14A24-D497-4F32-99F1-C8AE99B093D8}" presName="Name19" presStyleLbl="parChTrans1D2" presStyleIdx="1" presStyleCnt="2"/>
      <dgm:spPr/>
    </dgm:pt>
    <dgm:pt modelId="{1EA1023C-3477-44C1-A9CB-F9AA5774265B}" type="pres">
      <dgm:prSet presAssocID="{16DE1A67-BBCC-45F8-A3F8-4300AF474D6F}" presName="Name21" presStyleCnt="0"/>
      <dgm:spPr/>
    </dgm:pt>
    <dgm:pt modelId="{6213BC93-E83E-4565-93EA-85EF8E411000}" type="pres">
      <dgm:prSet presAssocID="{16DE1A67-BBCC-45F8-A3F8-4300AF474D6F}" presName="level2Shape" presStyleLbl="node2" presStyleIdx="1" presStyleCnt="2" custScaleX="260637" custLinFactX="83394" custLinFactNeighborX="100000"/>
      <dgm:spPr/>
    </dgm:pt>
    <dgm:pt modelId="{6D8C1A7E-8FA4-4B8E-A464-8CF1B1FF01DC}" type="pres">
      <dgm:prSet presAssocID="{16DE1A67-BBCC-45F8-A3F8-4300AF474D6F}" presName="hierChild3" presStyleCnt="0"/>
      <dgm:spPr/>
    </dgm:pt>
    <dgm:pt modelId="{ADA83FBA-C2F4-4E98-A1BD-C5379C3EA112}" type="pres">
      <dgm:prSet presAssocID="{0FF95ED2-12CA-4F85-A588-6393FDCCE38B}" presName="bgShapesFlow" presStyleCnt="0"/>
      <dgm:spPr/>
    </dgm:pt>
  </dgm:ptLst>
  <dgm:cxnLst>
    <dgm:cxn modelId="{0D4B7005-BC5B-447B-8178-5642CA1C648E}" type="presOf" srcId="{0FF95ED2-12CA-4F85-A588-6393FDCCE38B}" destId="{077AEBCF-54CC-47D6-AB7F-9BBFFBB50F94}" srcOrd="0" destOrd="0" presId="urn:microsoft.com/office/officeart/2005/8/layout/hierarchy6"/>
    <dgm:cxn modelId="{DE287669-FFA7-4C18-9464-718CB675BFC0}" type="presOf" srcId="{44E14A24-D497-4F32-99F1-C8AE99B093D8}" destId="{EF527DC6-6330-4F02-B4B9-56A99CF0189D}" srcOrd="0" destOrd="0" presId="urn:microsoft.com/office/officeart/2005/8/layout/hierarchy6"/>
    <dgm:cxn modelId="{28F22B7C-ED93-4C09-BDDE-70B6C1BA2D3F}" srcId="{42606F65-BA8B-4C06-ABC3-84194667A4B8}" destId="{16DE1A67-BBCC-45F8-A3F8-4300AF474D6F}" srcOrd="1" destOrd="0" parTransId="{44E14A24-D497-4F32-99F1-C8AE99B093D8}" sibTransId="{E65DEA5F-0588-4241-9F5A-6BC427EE0881}"/>
    <dgm:cxn modelId="{F031E29A-70E2-4661-98F2-AB6187503BA0}" srcId="{0FF95ED2-12CA-4F85-A588-6393FDCCE38B}" destId="{42606F65-BA8B-4C06-ABC3-84194667A4B8}" srcOrd="0" destOrd="0" parTransId="{737EDCBD-0AD1-44E4-B508-BAF4A10D5F77}" sibTransId="{812892D7-B25D-4D30-8D92-19BEA1B4AEAB}"/>
    <dgm:cxn modelId="{9561769C-6F78-4A7A-A2BB-94DA81B14455}" type="presOf" srcId="{16DE1A67-BBCC-45F8-A3F8-4300AF474D6F}" destId="{6213BC93-E83E-4565-93EA-85EF8E411000}" srcOrd="0" destOrd="0" presId="urn:microsoft.com/office/officeart/2005/8/layout/hierarchy6"/>
    <dgm:cxn modelId="{849E47DD-9ADB-455F-844C-1DC248BC28FE}" type="presOf" srcId="{13AAB100-49E6-42C2-83E9-33D4B5DAF785}" destId="{117F435D-FD34-45C7-995C-67A9AF5C400C}" srcOrd="0" destOrd="0" presId="urn:microsoft.com/office/officeart/2005/8/layout/hierarchy6"/>
    <dgm:cxn modelId="{77FB54EB-AB2D-4620-85BC-EBBFDBAFCC21}" type="presOf" srcId="{42606F65-BA8B-4C06-ABC3-84194667A4B8}" destId="{B9FCA4D4-FC81-4427-9D6F-0B56A11FA140}" srcOrd="0" destOrd="0" presId="urn:microsoft.com/office/officeart/2005/8/layout/hierarchy6"/>
    <dgm:cxn modelId="{CD7F55EE-935F-4E0F-B332-F73FDF8CFB16}" srcId="{42606F65-BA8B-4C06-ABC3-84194667A4B8}" destId="{4F5AB9B7-7E14-4FB2-A523-A8B8F159F950}" srcOrd="0" destOrd="0" parTransId="{13AAB100-49E6-42C2-83E9-33D4B5DAF785}" sibTransId="{BF14691E-496F-4975-A553-CA674E5700E0}"/>
    <dgm:cxn modelId="{E653C5F4-5748-4981-B87E-2C4E36E124FC}" type="presOf" srcId="{4F5AB9B7-7E14-4FB2-A523-A8B8F159F950}" destId="{54D1340E-15F0-4CF7-AAC1-14D878C985EC}" srcOrd="0" destOrd="0" presId="urn:microsoft.com/office/officeart/2005/8/layout/hierarchy6"/>
    <dgm:cxn modelId="{7D84C6E4-F3E9-4B06-97E6-C24A102B3D8B}" type="presParOf" srcId="{077AEBCF-54CC-47D6-AB7F-9BBFFBB50F94}" destId="{EA2110EE-9E22-4ED2-A626-C72D559E9AD1}" srcOrd="0" destOrd="0" presId="urn:microsoft.com/office/officeart/2005/8/layout/hierarchy6"/>
    <dgm:cxn modelId="{9695F7D2-6408-4ECA-88E1-4CB67B674467}" type="presParOf" srcId="{EA2110EE-9E22-4ED2-A626-C72D559E9AD1}" destId="{B711036D-9EF2-457A-BE7A-198C314D9982}" srcOrd="0" destOrd="0" presId="urn:microsoft.com/office/officeart/2005/8/layout/hierarchy6"/>
    <dgm:cxn modelId="{51B1C484-DD21-466E-A718-A8FFB79952F5}" type="presParOf" srcId="{B711036D-9EF2-457A-BE7A-198C314D9982}" destId="{AB317911-90E3-421F-A5DC-68FA9F42AA2A}" srcOrd="0" destOrd="0" presId="urn:microsoft.com/office/officeart/2005/8/layout/hierarchy6"/>
    <dgm:cxn modelId="{56A6C8FA-90ED-4D6E-8393-EDCE9FFC968B}" type="presParOf" srcId="{AB317911-90E3-421F-A5DC-68FA9F42AA2A}" destId="{B9FCA4D4-FC81-4427-9D6F-0B56A11FA140}" srcOrd="0" destOrd="0" presId="urn:microsoft.com/office/officeart/2005/8/layout/hierarchy6"/>
    <dgm:cxn modelId="{6ED592AD-7AC6-48FE-8AB6-B882BCFCAC5D}" type="presParOf" srcId="{AB317911-90E3-421F-A5DC-68FA9F42AA2A}" destId="{DBC8B0B8-CD53-40B3-8747-69F304863D38}" srcOrd="1" destOrd="0" presId="urn:microsoft.com/office/officeart/2005/8/layout/hierarchy6"/>
    <dgm:cxn modelId="{5C5335D5-367C-4557-B5DF-653CE65A7B68}" type="presParOf" srcId="{DBC8B0B8-CD53-40B3-8747-69F304863D38}" destId="{117F435D-FD34-45C7-995C-67A9AF5C400C}" srcOrd="0" destOrd="0" presId="urn:microsoft.com/office/officeart/2005/8/layout/hierarchy6"/>
    <dgm:cxn modelId="{8F8DE2B1-4293-4DFC-ADFE-52482292FEA8}" type="presParOf" srcId="{DBC8B0B8-CD53-40B3-8747-69F304863D38}" destId="{3D433E97-5AFD-4C74-A57E-DD6DE6BA5D46}" srcOrd="1" destOrd="0" presId="urn:microsoft.com/office/officeart/2005/8/layout/hierarchy6"/>
    <dgm:cxn modelId="{5713E0FC-E713-4311-A088-3A84FA327B17}" type="presParOf" srcId="{3D433E97-5AFD-4C74-A57E-DD6DE6BA5D46}" destId="{54D1340E-15F0-4CF7-AAC1-14D878C985EC}" srcOrd="0" destOrd="0" presId="urn:microsoft.com/office/officeart/2005/8/layout/hierarchy6"/>
    <dgm:cxn modelId="{091A551E-9AD4-4916-BB0E-CBC51D0BA5A2}" type="presParOf" srcId="{3D433E97-5AFD-4C74-A57E-DD6DE6BA5D46}" destId="{441272F0-93E1-4E8E-BA20-6A6A83910D01}" srcOrd="1" destOrd="0" presId="urn:microsoft.com/office/officeart/2005/8/layout/hierarchy6"/>
    <dgm:cxn modelId="{41409A0D-518F-4C7C-87C7-0230DE7A1209}" type="presParOf" srcId="{DBC8B0B8-CD53-40B3-8747-69F304863D38}" destId="{EF527DC6-6330-4F02-B4B9-56A99CF0189D}" srcOrd="2" destOrd="0" presId="urn:microsoft.com/office/officeart/2005/8/layout/hierarchy6"/>
    <dgm:cxn modelId="{DACB9BCC-5A01-45C1-BF23-1BB38563BD8B}" type="presParOf" srcId="{DBC8B0B8-CD53-40B3-8747-69F304863D38}" destId="{1EA1023C-3477-44C1-A9CB-F9AA5774265B}" srcOrd="3" destOrd="0" presId="urn:microsoft.com/office/officeart/2005/8/layout/hierarchy6"/>
    <dgm:cxn modelId="{CC0EDB37-97AD-4F22-8E0B-A654012F21E5}" type="presParOf" srcId="{1EA1023C-3477-44C1-A9CB-F9AA5774265B}" destId="{6213BC93-E83E-4565-93EA-85EF8E411000}" srcOrd="0" destOrd="0" presId="urn:microsoft.com/office/officeart/2005/8/layout/hierarchy6"/>
    <dgm:cxn modelId="{5E330179-645A-4D70-A78F-57679FCF1E55}" type="presParOf" srcId="{1EA1023C-3477-44C1-A9CB-F9AA5774265B}" destId="{6D8C1A7E-8FA4-4B8E-A464-8CF1B1FF01DC}" srcOrd="1" destOrd="0" presId="urn:microsoft.com/office/officeart/2005/8/layout/hierarchy6"/>
    <dgm:cxn modelId="{44F4EF76-7826-4BDC-B0D0-F183B7165535}" type="presParOf" srcId="{077AEBCF-54CC-47D6-AB7F-9BBFFBB50F94}" destId="{ADA83FBA-C2F4-4E98-A1BD-C5379C3EA112}"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039982-7345-4FA0-9D4A-548D502CAB6C}" type="doc">
      <dgm:prSet loTypeId="urn:microsoft.com/office/officeart/2005/8/layout/funnel1" loCatId="process" qsTypeId="urn:microsoft.com/office/officeart/2005/8/quickstyle/3d3" qsCatId="3D" csTypeId="urn:microsoft.com/office/officeart/2005/8/colors/accent1_2" csCatId="accent1" phldr="1"/>
      <dgm:spPr/>
      <dgm:t>
        <a:bodyPr/>
        <a:lstStyle/>
        <a:p>
          <a:endParaRPr lang="fr-FR"/>
        </a:p>
      </dgm:t>
    </dgm:pt>
    <dgm:pt modelId="{76067090-5791-40B2-A715-275861EDAF19}">
      <dgm:prSet phldrT="[Texte]" custT="1"/>
      <dgm:spPr>
        <a:solidFill>
          <a:srgbClr val="F7739A"/>
        </a:solidFill>
      </dgm:spPr>
      <dgm:t>
        <a:bodyPr/>
        <a:lstStyle/>
        <a:p>
          <a:r>
            <a:rPr lang="fr-FR" sz="1800" b="1" dirty="0">
              <a:latin typeface="Times New Roman" panose="02020603050405020304" pitchFamily="18" charset="0"/>
              <a:cs typeface="Times New Roman" panose="02020603050405020304" pitchFamily="18" charset="0"/>
            </a:rPr>
            <a:t>Etude</a:t>
          </a:r>
        </a:p>
      </dgm:t>
    </dgm:pt>
    <dgm:pt modelId="{8768AB04-58A4-4AE3-8B93-19523D73AADB}" type="parTrans" cxnId="{352BEB4C-13B5-45ED-BCCF-F7BC017D5026}">
      <dgm:prSet/>
      <dgm:spPr/>
      <dgm:t>
        <a:bodyPr/>
        <a:lstStyle/>
        <a:p>
          <a:endParaRPr lang="fr-FR"/>
        </a:p>
      </dgm:t>
    </dgm:pt>
    <dgm:pt modelId="{F65852F3-5DBA-454D-BD83-674D135A6AAF}" type="sibTrans" cxnId="{352BEB4C-13B5-45ED-BCCF-F7BC017D5026}">
      <dgm:prSet/>
      <dgm:spPr/>
      <dgm:t>
        <a:bodyPr/>
        <a:lstStyle/>
        <a:p>
          <a:endParaRPr lang="fr-FR"/>
        </a:p>
      </dgm:t>
    </dgm:pt>
    <dgm:pt modelId="{238104B4-D24C-4FE9-8F7F-B93F5AD4CADA}">
      <dgm:prSet phldrT="[Texte]" custT="1"/>
      <dgm:spPr>
        <a:solidFill>
          <a:srgbClr val="7FD6E8"/>
        </a:solidFill>
      </dgm:spPr>
      <dgm:t>
        <a:bodyPr/>
        <a:lstStyle/>
        <a:p>
          <a:r>
            <a:rPr lang="fr-FR" sz="1800" b="1" dirty="0">
              <a:latin typeface="Times New Roman" panose="02020603050405020304" pitchFamily="18" charset="0"/>
              <a:cs typeface="Times New Roman" panose="02020603050405020304" pitchFamily="18" charset="0"/>
            </a:rPr>
            <a:t>Théorique</a:t>
          </a:r>
        </a:p>
      </dgm:t>
    </dgm:pt>
    <dgm:pt modelId="{B57C33AC-6F3D-4C74-B28E-F340C27DDAD7}" type="parTrans" cxnId="{4839D803-9DA2-424F-9AE0-EF5ECBC43494}">
      <dgm:prSet/>
      <dgm:spPr/>
      <dgm:t>
        <a:bodyPr/>
        <a:lstStyle/>
        <a:p>
          <a:endParaRPr lang="fr-FR"/>
        </a:p>
      </dgm:t>
    </dgm:pt>
    <dgm:pt modelId="{73B811A0-D1E1-43B6-9546-48A781CBE5FB}" type="sibTrans" cxnId="{4839D803-9DA2-424F-9AE0-EF5ECBC43494}">
      <dgm:prSet/>
      <dgm:spPr/>
      <dgm:t>
        <a:bodyPr/>
        <a:lstStyle/>
        <a:p>
          <a:endParaRPr lang="fr-FR"/>
        </a:p>
      </dgm:t>
    </dgm:pt>
    <dgm:pt modelId="{87CD4DBB-14C9-4C10-9748-7EB34570574D}">
      <dgm:prSet phldrT="[Texte]" custT="1"/>
      <dgm:spPr/>
      <dgm:t>
        <a:bodyPr/>
        <a:lstStyle/>
        <a:p>
          <a:r>
            <a:rPr lang="fr-FR" sz="1800" b="1" dirty="0">
              <a:latin typeface="Times New Roman" panose="02020603050405020304" pitchFamily="18" charset="0"/>
              <a:cs typeface="Times New Roman" panose="02020603050405020304" pitchFamily="18" charset="0"/>
            </a:rPr>
            <a:t>Pratique</a:t>
          </a:r>
        </a:p>
      </dgm:t>
    </dgm:pt>
    <dgm:pt modelId="{2BE066C8-BB5A-4FC6-A110-3AA257BD7F59}" type="parTrans" cxnId="{45FE29BB-9D7C-4FED-8E16-65E96F0FA54F}">
      <dgm:prSet/>
      <dgm:spPr/>
      <dgm:t>
        <a:bodyPr/>
        <a:lstStyle/>
        <a:p>
          <a:endParaRPr lang="fr-FR"/>
        </a:p>
      </dgm:t>
    </dgm:pt>
    <dgm:pt modelId="{7DD2F9E5-3577-4022-A5CA-8E1E05CA60DF}" type="sibTrans" cxnId="{45FE29BB-9D7C-4FED-8E16-65E96F0FA54F}">
      <dgm:prSet/>
      <dgm:spPr/>
      <dgm:t>
        <a:bodyPr/>
        <a:lstStyle/>
        <a:p>
          <a:endParaRPr lang="fr-FR"/>
        </a:p>
      </dgm:t>
    </dgm:pt>
    <dgm:pt modelId="{DCACA902-A5DC-4119-9AB3-A6AD06A8E74F}">
      <dgm:prSet phldrT="[Texte]" custT="1"/>
      <dgm:spPr/>
      <dgm:t>
        <a:bodyPr/>
        <a:lstStyle/>
        <a:p>
          <a:r>
            <a:rPr lang="fr-FR" sz="3600" b="1" dirty="0">
              <a:latin typeface="Times New Roman" panose="02020603050405020304" pitchFamily="18" charset="0"/>
              <a:cs typeface="Times New Roman" panose="02020603050405020304" pitchFamily="18" charset="0"/>
            </a:rPr>
            <a:t>Stage</a:t>
          </a:r>
        </a:p>
      </dgm:t>
    </dgm:pt>
    <dgm:pt modelId="{526F7B18-0ADB-4278-8DFD-A3E78210A1CD}" type="parTrans" cxnId="{615046D2-47F7-4019-8EAD-D2249E2AC847}">
      <dgm:prSet/>
      <dgm:spPr/>
      <dgm:t>
        <a:bodyPr/>
        <a:lstStyle/>
        <a:p>
          <a:endParaRPr lang="fr-FR"/>
        </a:p>
      </dgm:t>
    </dgm:pt>
    <dgm:pt modelId="{53EA69A7-9CA9-45D1-B392-99382F2CB4D5}" type="sibTrans" cxnId="{615046D2-47F7-4019-8EAD-D2249E2AC847}">
      <dgm:prSet/>
      <dgm:spPr/>
      <dgm:t>
        <a:bodyPr/>
        <a:lstStyle/>
        <a:p>
          <a:endParaRPr lang="fr-FR"/>
        </a:p>
      </dgm:t>
    </dgm:pt>
    <dgm:pt modelId="{3BDFE42F-1A3A-4993-9251-E7D3EEC7B7CB}" type="pres">
      <dgm:prSet presAssocID="{12039982-7345-4FA0-9D4A-548D502CAB6C}" presName="Name0" presStyleCnt="0">
        <dgm:presLayoutVars>
          <dgm:chMax val="4"/>
          <dgm:resizeHandles val="exact"/>
        </dgm:presLayoutVars>
      </dgm:prSet>
      <dgm:spPr/>
    </dgm:pt>
    <dgm:pt modelId="{9A8A19F4-019D-42A8-A48C-E1431524551E}" type="pres">
      <dgm:prSet presAssocID="{12039982-7345-4FA0-9D4A-548D502CAB6C}" presName="ellipse" presStyleLbl="trBgShp" presStyleIdx="0" presStyleCnt="1"/>
      <dgm:spPr>
        <a:solidFill>
          <a:srgbClr val="949393">
            <a:alpha val="40000"/>
          </a:srgbClr>
        </a:solidFill>
      </dgm:spPr>
    </dgm:pt>
    <dgm:pt modelId="{CE169DE5-0AFD-43D9-AF59-1FC1FEA5C759}" type="pres">
      <dgm:prSet presAssocID="{12039982-7345-4FA0-9D4A-548D502CAB6C}" presName="arrow1" presStyleLbl="fgShp" presStyleIdx="0" presStyleCnt="1" custScaleY="159751" custLinFactNeighborX="-4418" custLinFactNeighborY="41423"/>
      <dgm:spPr>
        <a:solidFill>
          <a:srgbClr val="CB1E1D"/>
        </a:solidFill>
      </dgm:spPr>
    </dgm:pt>
    <dgm:pt modelId="{6BC40174-BDDC-484E-A9D9-E17C0A4DF016}" type="pres">
      <dgm:prSet presAssocID="{12039982-7345-4FA0-9D4A-548D502CAB6C}" presName="rectangle" presStyleLbl="revTx" presStyleIdx="0" presStyleCnt="1" custLinFactNeighborX="129" custLinFactNeighborY="39983">
        <dgm:presLayoutVars>
          <dgm:bulletEnabled val="1"/>
        </dgm:presLayoutVars>
      </dgm:prSet>
      <dgm:spPr/>
    </dgm:pt>
    <dgm:pt modelId="{F654E3F4-B97C-4814-A766-4B718154CD03}" type="pres">
      <dgm:prSet presAssocID="{238104B4-D24C-4FE9-8F7F-B93F5AD4CADA}" presName="item1" presStyleLbl="node1" presStyleIdx="0" presStyleCnt="3">
        <dgm:presLayoutVars>
          <dgm:bulletEnabled val="1"/>
        </dgm:presLayoutVars>
      </dgm:prSet>
      <dgm:spPr/>
    </dgm:pt>
    <dgm:pt modelId="{8AF9C570-1640-4A5A-AB44-A93543864497}" type="pres">
      <dgm:prSet presAssocID="{87CD4DBB-14C9-4C10-9748-7EB34570574D}" presName="item2" presStyleLbl="node1" presStyleIdx="1" presStyleCnt="3" custScaleX="111117" custLinFactNeighborX="-4090">
        <dgm:presLayoutVars>
          <dgm:bulletEnabled val="1"/>
        </dgm:presLayoutVars>
      </dgm:prSet>
      <dgm:spPr/>
    </dgm:pt>
    <dgm:pt modelId="{3E31D96C-AD5C-407E-A87A-E77C8DD5466D}" type="pres">
      <dgm:prSet presAssocID="{DCACA902-A5DC-4119-9AB3-A6AD06A8E74F}" presName="item3" presStyleLbl="node1" presStyleIdx="2" presStyleCnt="3">
        <dgm:presLayoutVars>
          <dgm:bulletEnabled val="1"/>
        </dgm:presLayoutVars>
      </dgm:prSet>
      <dgm:spPr/>
    </dgm:pt>
    <dgm:pt modelId="{C1A5B8D6-D9CD-41D2-9E09-B6F4510AD135}" type="pres">
      <dgm:prSet presAssocID="{12039982-7345-4FA0-9D4A-548D502CAB6C}" presName="funnel" presStyleLbl="trAlignAcc1" presStyleIdx="0" presStyleCnt="1"/>
      <dgm:spPr>
        <a:solidFill>
          <a:srgbClr val="4C6195">
            <a:alpha val="40000"/>
          </a:srgbClr>
        </a:solidFill>
      </dgm:spPr>
    </dgm:pt>
  </dgm:ptLst>
  <dgm:cxnLst>
    <dgm:cxn modelId="{4839D803-9DA2-424F-9AE0-EF5ECBC43494}" srcId="{12039982-7345-4FA0-9D4A-548D502CAB6C}" destId="{238104B4-D24C-4FE9-8F7F-B93F5AD4CADA}" srcOrd="1" destOrd="0" parTransId="{B57C33AC-6F3D-4C74-B28E-F340C27DDAD7}" sibTransId="{73B811A0-D1E1-43B6-9546-48A781CBE5FB}"/>
    <dgm:cxn modelId="{D16D5F45-665C-4932-BA7A-7116D94EB843}" type="presOf" srcId="{DCACA902-A5DC-4119-9AB3-A6AD06A8E74F}" destId="{6BC40174-BDDC-484E-A9D9-E17C0A4DF016}" srcOrd="0" destOrd="0" presId="urn:microsoft.com/office/officeart/2005/8/layout/funnel1"/>
    <dgm:cxn modelId="{352BEB4C-13B5-45ED-BCCF-F7BC017D5026}" srcId="{12039982-7345-4FA0-9D4A-548D502CAB6C}" destId="{76067090-5791-40B2-A715-275861EDAF19}" srcOrd="0" destOrd="0" parTransId="{8768AB04-58A4-4AE3-8B93-19523D73AADB}" sibTransId="{F65852F3-5DBA-454D-BD83-674D135A6AAF}"/>
    <dgm:cxn modelId="{E5E57997-48BF-4991-A08D-0E14AEC84091}" type="presOf" srcId="{12039982-7345-4FA0-9D4A-548D502CAB6C}" destId="{3BDFE42F-1A3A-4993-9251-E7D3EEC7B7CB}" srcOrd="0" destOrd="0" presId="urn:microsoft.com/office/officeart/2005/8/layout/funnel1"/>
    <dgm:cxn modelId="{45FE29BB-9D7C-4FED-8E16-65E96F0FA54F}" srcId="{12039982-7345-4FA0-9D4A-548D502CAB6C}" destId="{87CD4DBB-14C9-4C10-9748-7EB34570574D}" srcOrd="2" destOrd="0" parTransId="{2BE066C8-BB5A-4FC6-A110-3AA257BD7F59}" sibTransId="{7DD2F9E5-3577-4022-A5CA-8E1E05CA60DF}"/>
    <dgm:cxn modelId="{572BA8CB-7C2A-451F-9F49-71A7C4BB3B31}" type="presOf" srcId="{76067090-5791-40B2-A715-275861EDAF19}" destId="{3E31D96C-AD5C-407E-A87A-E77C8DD5466D}" srcOrd="0" destOrd="0" presId="urn:microsoft.com/office/officeart/2005/8/layout/funnel1"/>
    <dgm:cxn modelId="{615046D2-47F7-4019-8EAD-D2249E2AC847}" srcId="{12039982-7345-4FA0-9D4A-548D502CAB6C}" destId="{DCACA902-A5DC-4119-9AB3-A6AD06A8E74F}" srcOrd="3" destOrd="0" parTransId="{526F7B18-0ADB-4278-8DFD-A3E78210A1CD}" sibTransId="{53EA69A7-9CA9-45D1-B392-99382F2CB4D5}"/>
    <dgm:cxn modelId="{DF0A62E6-E473-49BB-8F21-34CCCB8470FD}" type="presOf" srcId="{238104B4-D24C-4FE9-8F7F-B93F5AD4CADA}" destId="{8AF9C570-1640-4A5A-AB44-A93543864497}" srcOrd="0" destOrd="0" presId="urn:microsoft.com/office/officeart/2005/8/layout/funnel1"/>
    <dgm:cxn modelId="{CCAA85F8-BAAF-4902-B5EC-847886E890E9}" type="presOf" srcId="{87CD4DBB-14C9-4C10-9748-7EB34570574D}" destId="{F654E3F4-B97C-4814-A766-4B718154CD03}" srcOrd="0" destOrd="0" presId="urn:microsoft.com/office/officeart/2005/8/layout/funnel1"/>
    <dgm:cxn modelId="{E30743DB-C0D6-4273-8ABE-CD5631BCC8B1}" type="presParOf" srcId="{3BDFE42F-1A3A-4993-9251-E7D3EEC7B7CB}" destId="{9A8A19F4-019D-42A8-A48C-E1431524551E}" srcOrd="0" destOrd="0" presId="urn:microsoft.com/office/officeart/2005/8/layout/funnel1"/>
    <dgm:cxn modelId="{9E87F099-3EDE-4B0A-BD6A-0D92738534B5}" type="presParOf" srcId="{3BDFE42F-1A3A-4993-9251-E7D3EEC7B7CB}" destId="{CE169DE5-0AFD-43D9-AF59-1FC1FEA5C759}" srcOrd="1" destOrd="0" presId="urn:microsoft.com/office/officeart/2005/8/layout/funnel1"/>
    <dgm:cxn modelId="{A990C43A-876D-421E-8821-12DF3B4F2BFD}" type="presParOf" srcId="{3BDFE42F-1A3A-4993-9251-E7D3EEC7B7CB}" destId="{6BC40174-BDDC-484E-A9D9-E17C0A4DF016}" srcOrd="2" destOrd="0" presId="urn:microsoft.com/office/officeart/2005/8/layout/funnel1"/>
    <dgm:cxn modelId="{3A2D4D4B-72A1-49B4-A2E3-EAF55E47813D}" type="presParOf" srcId="{3BDFE42F-1A3A-4993-9251-E7D3EEC7B7CB}" destId="{F654E3F4-B97C-4814-A766-4B718154CD03}" srcOrd="3" destOrd="0" presId="urn:microsoft.com/office/officeart/2005/8/layout/funnel1"/>
    <dgm:cxn modelId="{106AC976-CED7-403E-B6A4-CFA725301D64}" type="presParOf" srcId="{3BDFE42F-1A3A-4993-9251-E7D3EEC7B7CB}" destId="{8AF9C570-1640-4A5A-AB44-A93543864497}" srcOrd="4" destOrd="0" presId="urn:microsoft.com/office/officeart/2005/8/layout/funnel1"/>
    <dgm:cxn modelId="{BA992AA5-C3EA-4B39-8805-89386386EC2B}" type="presParOf" srcId="{3BDFE42F-1A3A-4993-9251-E7D3EEC7B7CB}" destId="{3E31D96C-AD5C-407E-A87A-E77C8DD5466D}" srcOrd="5" destOrd="0" presId="urn:microsoft.com/office/officeart/2005/8/layout/funnel1"/>
    <dgm:cxn modelId="{AA9F9982-DADF-4BFB-975A-C48EEE887039}" type="presParOf" srcId="{3BDFE42F-1A3A-4993-9251-E7D3EEC7B7CB}" destId="{C1A5B8D6-D9CD-41D2-9E09-B6F4510AD135}"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CD6E9-63CB-4C78-A82B-B28DCC23EAFF}">
      <dsp:nvSpPr>
        <dsp:cNvPr id="0" name=""/>
        <dsp:cNvSpPr/>
      </dsp:nvSpPr>
      <dsp:spPr>
        <a:xfrm>
          <a:off x="5113" y="2770700"/>
          <a:ext cx="1902056" cy="760822"/>
        </a:xfrm>
        <a:prstGeom prst="chevron">
          <a:avLst/>
        </a:prstGeom>
        <a:solidFill>
          <a:srgbClr val="F773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0" kern="1200" dirty="0">
              <a:latin typeface="Avenir LT Std 55 Roman" pitchFamily="34" charset="0"/>
            </a:rPr>
            <a:t>1932</a:t>
          </a:r>
          <a:endParaRPr lang="fr-FR" sz="2400" kern="1200" dirty="0"/>
        </a:p>
      </dsp:txBody>
      <dsp:txXfrm>
        <a:off x="385524" y="2770700"/>
        <a:ext cx="1141234" cy="760822"/>
      </dsp:txXfrm>
    </dsp:sp>
    <dsp:sp modelId="{8E04746D-BCF3-44C5-9228-14734897714C}">
      <dsp:nvSpPr>
        <dsp:cNvPr id="0" name=""/>
        <dsp:cNvSpPr/>
      </dsp:nvSpPr>
      <dsp:spPr>
        <a:xfrm>
          <a:off x="1716964" y="2770700"/>
          <a:ext cx="1902056" cy="760822"/>
        </a:xfrm>
        <a:prstGeom prst="chevron">
          <a:avLst/>
        </a:prstGeom>
        <a:solidFill>
          <a:srgbClr val="FF9D0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kern="1200" dirty="0">
              <a:latin typeface="Avenir LT Std 55 Roman" pitchFamily="34" charset="0"/>
            </a:rPr>
            <a:t>Années 30 - 40 </a:t>
          </a:r>
          <a:endParaRPr lang="fr-FR" sz="2400" kern="1200" dirty="0"/>
        </a:p>
      </dsp:txBody>
      <dsp:txXfrm>
        <a:off x="2097375" y="2770700"/>
        <a:ext cx="1141234" cy="760822"/>
      </dsp:txXfrm>
    </dsp:sp>
    <dsp:sp modelId="{6C5AC88C-239E-4314-BC5A-2F8FB45B7A23}">
      <dsp:nvSpPr>
        <dsp:cNvPr id="0" name=""/>
        <dsp:cNvSpPr/>
      </dsp:nvSpPr>
      <dsp:spPr>
        <a:xfrm>
          <a:off x="3428815" y="2770700"/>
          <a:ext cx="1902056" cy="760822"/>
        </a:xfrm>
        <a:prstGeom prst="chevron">
          <a:avLst/>
        </a:prstGeom>
        <a:solidFill>
          <a:srgbClr val="FC3A0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kern="1200" dirty="0">
              <a:latin typeface="Avenir LT Std 55 Roman" pitchFamily="34" charset="0"/>
            </a:rPr>
            <a:t>Années 60 - 70</a:t>
          </a:r>
          <a:endParaRPr lang="fr-FR" sz="2400" kern="1200" dirty="0"/>
        </a:p>
      </dsp:txBody>
      <dsp:txXfrm>
        <a:off x="3809226" y="2770700"/>
        <a:ext cx="1141234" cy="760822"/>
      </dsp:txXfrm>
    </dsp:sp>
    <dsp:sp modelId="{AD79E7D1-53EC-44D0-8D0F-5CED33531FB8}">
      <dsp:nvSpPr>
        <dsp:cNvPr id="0" name=""/>
        <dsp:cNvSpPr/>
      </dsp:nvSpPr>
      <dsp:spPr>
        <a:xfrm>
          <a:off x="5140666" y="2770700"/>
          <a:ext cx="1902056" cy="760822"/>
        </a:xfrm>
        <a:prstGeom prst="chevron">
          <a:avLst/>
        </a:prstGeom>
        <a:solidFill>
          <a:srgbClr val="94939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kern="1200" dirty="0">
              <a:latin typeface="Avenir LT Std 55 Roman" pitchFamily="34" charset="0"/>
            </a:rPr>
            <a:t>Années 80</a:t>
          </a:r>
          <a:endParaRPr lang="fr-FR" sz="2400" kern="1200" dirty="0"/>
        </a:p>
      </dsp:txBody>
      <dsp:txXfrm>
        <a:off x="5521077" y="2770700"/>
        <a:ext cx="1141234" cy="760822"/>
      </dsp:txXfrm>
    </dsp:sp>
    <dsp:sp modelId="{298A742D-0C82-4297-BE2C-897A690103AF}">
      <dsp:nvSpPr>
        <dsp:cNvPr id="0" name=""/>
        <dsp:cNvSpPr/>
      </dsp:nvSpPr>
      <dsp:spPr>
        <a:xfrm>
          <a:off x="6842397" y="2770700"/>
          <a:ext cx="1902056" cy="760822"/>
        </a:xfrm>
        <a:prstGeom prst="chevron">
          <a:avLst/>
        </a:prstGeom>
        <a:solidFill>
          <a:srgbClr val="4C61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kern="1200" dirty="0">
              <a:latin typeface="Avenir LT Std 55 Roman" pitchFamily="34" charset="0"/>
            </a:rPr>
            <a:t>Années 90 - 00</a:t>
          </a:r>
          <a:endParaRPr lang="fr-FR" sz="2400" kern="1200" dirty="0"/>
        </a:p>
      </dsp:txBody>
      <dsp:txXfrm>
        <a:off x="7222808" y="2770700"/>
        <a:ext cx="1141234" cy="760822"/>
      </dsp:txXfrm>
    </dsp:sp>
    <dsp:sp modelId="{24823FD5-D0FD-42AE-9ACC-207787E47644}">
      <dsp:nvSpPr>
        <dsp:cNvPr id="0" name=""/>
        <dsp:cNvSpPr/>
      </dsp:nvSpPr>
      <dsp:spPr>
        <a:xfrm>
          <a:off x="8564369" y="2770700"/>
          <a:ext cx="1902056" cy="760822"/>
        </a:xfrm>
        <a:prstGeom prst="chevron">
          <a:avLst/>
        </a:prstGeom>
        <a:solidFill>
          <a:srgbClr val="CB1E1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kern="1200" dirty="0">
              <a:latin typeface="Avenir LT Std 55 Roman" pitchFamily="34" charset="0"/>
            </a:rPr>
            <a:t>Avenir</a:t>
          </a:r>
          <a:endParaRPr lang="fr-FR" sz="2400" kern="1200" dirty="0"/>
        </a:p>
      </dsp:txBody>
      <dsp:txXfrm>
        <a:off x="8944780" y="2770700"/>
        <a:ext cx="1141234" cy="760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CA4D4-FC81-4427-9D6F-0B56A11FA140}">
      <dsp:nvSpPr>
        <dsp:cNvPr id="0" name=""/>
        <dsp:cNvSpPr/>
      </dsp:nvSpPr>
      <dsp:spPr>
        <a:xfrm>
          <a:off x="3445392" y="0"/>
          <a:ext cx="2043767" cy="617367"/>
        </a:xfrm>
        <a:prstGeom prst="roundRect">
          <a:avLst>
            <a:gd name="adj" fmla="val 10000"/>
          </a:avLst>
        </a:prstGeom>
        <a:noFill/>
        <a:ln w="19050" cap="flat" cmpd="sng" algn="ctr">
          <a:solidFill>
            <a:srgbClr val="4C6195"/>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dirty="0">
              <a:latin typeface="Times New Roman" panose="02020603050405020304" pitchFamily="18" charset="0"/>
              <a:cs typeface="Times New Roman" panose="02020603050405020304" pitchFamily="18" charset="0"/>
            </a:rPr>
            <a:t>produits réalisés</a:t>
          </a:r>
        </a:p>
      </dsp:txBody>
      <dsp:txXfrm>
        <a:off x="3463474" y="18082"/>
        <a:ext cx="2007603" cy="581203"/>
      </dsp:txXfrm>
    </dsp:sp>
    <dsp:sp modelId="{117F435D-FD34-45C7-995C-67A9AF5C400C}">
      <dsp:nvSpPr>
        <dsp:cNvPr id="0" name=""/>
        <dsp:cNvSpPr/>
      </dsp:nvSpPr>
      <dsp:spPr>
        <a:xfrm>
          <a:off x="1063282" y="617367"/>
          <a:ext cx="3403992" cy="237113"/>
        </a:xfrm>
        <a:custGeom>
          <a:avLst/>
          <a:gdLst/>
          <a:ahLst/>
          <a:cxnLst/>
          <a:rect l="0" t="0" r="0" b="0"/>
          <a:pathLst>
            <a:path>
              <a:moveTo>
                <a:pt x="3403992" y="0"/>
              </a:moveTo>
              <a:lnTo>
                <a:pt x="3403992" y="118556"/>
              </a:lnTo>
              <a:lnTo>
                <a:pt x="0" y="118556"/>
              </a:lnTo>
              <a:lnTo>
                <a:pt x="0" y="237113"/>
              </a:lnTo>
            </a:path>
          </a:pathLst>
        </a:custGeom>
        <a:noFill/>
        <a:ln w="12700" cap="flat" cmpd="sng" algn="ctr">
          <a:solidFill>
            <a:srgbClr val="4C6195"/>
          </a:solidFill>
          <a:prstDash val="solid"/>
          <a:miter lim="800000"/>
        </a:ln>
        <a:effectLst/>
      </dsp:spPr>
      <dsp:style>
        <a:lnRef idx="2">
          <a:scrgbClr r="0" g="0" b="0"/>
        </a:lnRef>
        <a:fillRef idx="0">
          <a:scrgbClr r="0" g="0" b="0"/>
        </a:fillRef>
        <a:effectRef idx="0">
          <a:scrgbClr r="0" g="0" b="0"/>
        </a:effectRef>
        <a:fontRef idx="minor"/>
      </dsp:style>
    </dsp:sp>
    <dsp:sp modelId="{54D1340E-15F0-4CF7-AAC1-14D878C985EC}">
      <dsp:nvSpPr>
        <dsp:cNvPr id="0" name=""/>
        <dsp:cNvSpPr/>
      </dsp:nvSpPr>
      <dsp:spPr>
        <a:xfrm>
          <a:off x="0" y="854481"/>
          <a:ext cx="2126565" cy="617367"/>
        </a:xfrm>
        <a:prstGeom prst="roundRect">
          <a:avLst>
            <a:gd name="adj" fmla="val 10000"/>
          </a:avLst>
        </a:prstGeom>
        <a:noFill/>
        <a:ln w="19050" cap="flat" cmpd="sng" algn="ctr">
          <a:solidFill>
            <a:srgbClr val="4C6195"/>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fr-FR" sz="1800" b="1" u="none" kern="1200" dirty="0">
              <a:latin typeface="Times New Roman" panose="02020603050405020304" pitchFamily="18" charset="0"/>
              <a:cs typeface="Times New Roman" panose="02020603050405020304" pitchFamily="18" charset="0"/>
            </a:rPr>
            <a:t>Système manuel</a:t>
          </a:r>
        </a:p>
      </dsp:txBody>
      <dsp:txXfrm>
        <a:off x="18082" y="872563"/>
        <a:ext cx="2090401" cy="581203"/>
      </dsp:txXfrm>
    </dsp:sp>
    <dsp:sp modelId="{EF527DC6-6330-4F02-B4B9-56A99CF0189D}">
      <dsp:nvSpPr>
        <dsp:cNvPr id="0" name=""/>
        <dsp:cNvSpPr/>
      </dsp:nvSpPr>
      <dsp:spPr>
        <a:xfrm>
          <a:off x="4467275" y="617367"/>
          <a:ext cx="3470562" cy="247177"/>
        </a:xfrm>
        <a:custGeom>
          <a:avLst/>
          <a:gdLst/>
          <a:ahLst/>
          <a:cxnLst/>
          <a:rect l="0" t="0" r="0" b="0"/>
          <a:pathLst>
            <a:path>
              <a:moveTo>
                <a:pt x="0" y="0"/>
              </a:moveTo>
              <a:lnTo>
                <a:pt x="0" y="123588"/>
              </a:lnTo>
              <a:lnTo>
                <a:pt x="3470562" y="123588"/>
              </a:lnTo>
              <a:lnTo>
                <a:pt x="3470562" y="247177"/>
              </a:lnTo>
            </a:path>
          </a:pathLst>
        </a:custGeom>
        <a:noFill/>
        <a:ln w="12700" cap="flat" cmpd="sng" algn="ctr">
          <a:solidFill>
            <a:srgbClr val="4C6195"/>
          </a:solidFill>
          <a:prstDash val="solid"/>
          <a:miter lim="800000"/>
        </a:ln>
        <a:effectLst/>
      </dsp:spPr>
      <dsp:style>
        <a:lnRef idx="2">
          <a:scrgbClr r="0" g="0" b="0"/>
        </a:lnRef>
        <a:fillRef idx="0">
          <a:scrgbClr r="0" g="0" b="0"/>
        </a:fillRef>
        <a:effectRef idx="0">
          <a:scrgbClr r="0" g="0" b="0"/>
        </a:effectRef>
        <a:fontRef idx="minor"/>
      </dsp:style>
    </dsp:sp>
    <dsp:sp modelId="{6213BC93-E83E-4565-93EA-85EF8E411000}">
      <dsp:nvSpPr>
        <dsp:cNvPr id="0" name=""/>
        <dsp:cNvSpPr/>
      </dsp:nvSpPr>
      <dsp:spPr>
        <a:xfrm>
          <a:off x="6731021" y="864544"/>
          <a:ext cx="2413632" cy="617367"/>
        </a:xfrm>
        <a:prstGeom prst="roundRect">
          <a:avLst>
            <a:gd name="adj" fmla="val 10000"/>
          </a:avLst>
        </a:prstGeom>
        <a:noFill/>
        <a:ln w="19050" cap="flat" cmpd="sng" algn="ctr">
          <a:solidFill>
            <a:srgbClr val="4C6195"/>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fr-FR" sz="1800" b="1" u="none" kern="1200" dirty="0">
              <a:latin typeface="Times New Roman" panose="02020603050405020304" pitchFamily="18" charset="0"/>
              <a:cs typeface="Times New Roman" panose="02020603050405020304" pitchFamily="18" charset="0"/>
            </a:rPr>
            <a:t>Systèmes automatisés</a:t>
          </a:r>
        </a:p>
      </dsp:txBody>
      <dsp:txXfrm>
        <a:off x="6749103" y="882626"/>
        <a:ext cx="2377468" cy="581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A19F4-019D-42A8-A48C-E1431524551E}">
      <dsp:nvSpPr>
        <dsp:cNvPr id="0" name=""/>
        <dsp:cNvSpPr/>
      </dsp:nvSpPr>
      <dsp:spPr>
        <a:xfrm>
          <a:off x="1109664" y="549953"/>
          <a:ext cx="4055148" cy="1408299"/>
        </a:xfrm>
        <a:prstGeom prst="ellipse">
          <a:avLst/>
        </a:prstGeom>
        <a:solidFill>
          <a:srgbClr val="949393">
            <a:alpha val="40000"/>
          </a:srgbClr>
        </a:solid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CE169DE5-0AFD-43D9-AF59-1FC1FEA5C759}">
      <dsp:nvSpPr>
        <dsp:cNvPr id="0" name=""/>
        <dsp:cNvSpPr/>
      </dsp:nvSpPr>
      <dsp:spPr>
        <a:xfrm>
          <a:off x="2715865" y="4056481"/>
          <a:ext cx="785881" cy="803490"/>
        </a:xfrm>
        <a:prstGeom prst="downArrow">
          <a:avLst/>
        </a:prstGeom>
        <a:solidFill>
          <a:srgbClr val="CB1E1D"/>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6BC40174-BDDC-484E-A9D9-E17C0A4DF016}">
      <dsp:nvSpPr>
        <dsp:cNvPr id="0" name=""/>
        <dsp:cNvSpPr/>
      </dsp:nvSpPr>
      <dsp:spPr>
        <a:xfrm>
          <a:off x="1262276" y="4777833"/>
          <a:ext cx="3772231" cy="94305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fr-FR" sz="3600" b="1" kern="1200" dirty="0">
              <a:latin typeface="Times New Roman" panose="02020603050405020304" pitchFamily="18" charset="0"/>
              <a:cs typeface="Times New Roman" panose="02020603050405020304" pitchFamily="18" charset="0"/>
            </a:rPr>
            <a:t>Stage</a:t>
          </a:r>
        </a:p>
      </dsp:txBody>
      <dsp:txXfrm>
        <a:off x="1262276" y="4777833"/>
        <a:ext cx="3772231" cy="943057"/>
      </dsp:txXfrm>
    </dsp:sp>
    <dsp:sp modelId="{F654E3F4-B97C-4814-A766-4B718154CD03}">
      <dsp:nvSpPr>
        <dsp:cNvPr id="0" name=""/>
        <dsp:cNvSpPr/>
      </dsp:nvSpPr>
      <dsp:spPr>
        <a:xfrm>
          <a:off x="2583978" y="2067019"/>
          <a:ext cx="1414586" cy="1414586"/>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b="1" kern="1200" dirty="0">
              <a:latin typeface="Times New Roman" panose="02020603050405020304" pitchFamily="18" charset="0"/>
              <a:cs typeface="Times New Roman" panose="02020603050405020304" pitchFamily="18" charset="0"/>
            </a:rPr>
            <a:t>Pratique</a:t>
          </a:r>
        </a:p>
      </dsp:txBody>
      <dsp:txXfrm>
        <a:off x="2791139" y="2274180"/>
        <a:ext cx="1000264" cy="1000264"/>
      </dsp:txXfrm>
    </dsp:sp>
    <dsp:sp modelId="{8AF9C570-1640-4A5A-AB44-A93543864497}">
      <dsp:nvSpPr>
        <dsp:cNvPr id="0" name=""/>
        <dsp:cNvSpPr/>
      </dsp:nvSpPr>
      <dsp:spPr>
        <a:xfrm>
          <a:off x="1435276" y="1005765"/>
          <a:ext cx="1571846" cy="1414586"/>
        </a:xfrm>
        <a:prstGeom prst="ellipse">
          <a:avLst/>
        </a:prstGeom>
        <a:solidFill>
          <a:srgbClr val="7FD6E8"/>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b="1" kern="1200" dirty="0">
              <a:latin typeface="Times New Roman" panose="02020603050405020304" pitchFamily="18" charset="0"/>
              <a:cs typeface="Times New Roman" panose="02020603050405020304" pitchFamily="18" charset="0"/>
            </a:rPr>
            <a:t>Théorique</a:t>
          </a:r>
        </a:p>
      </dsp:txBody>
      <dsp:txXfrm>
        <a:off x="1665468" y="1212926"/>
        <a:ext cx="1111462" cy="1000264"/>
      </dsp:txXfrm>
    </dsp:sp>
    <dsp:sp modelId="{3E31D96C-AD5C-407E-A87A-E77C8DD5466D}">
      <dsp:nvSpPr>
        <dsp:cNvPr id="0" name=""/>
        <dsp:cNvSpPr/>
      </dsp:nvSpPr>
      <dsp:spPr>
        <a:xfrm>
          <a:off x="3017784" y="663749"/>
          <a:ext cx="1414586" cy="1414586"/>
        </a:xfrm>
        <a:prstGeom prst="ellipse">
          <a:avLst/>
        </a:prstGeom>
        <a:solidFill>
          <a:srgbClr val="F7739A"/>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b="1" kern="1200" dirty="0">
              <a:latin typeface="Times New Roman" panose="02020603050405020304" pitchFamily="18" charset="0"/>
              <a:cs typeface="Times New Roman" panose="02020603050405020304" pitchFamily="18" charset="0"/>
            </a:rPr>
            <a:t>Etude</a:t>
          </a:r>
        </a:p>
      </dsp:txBody>
      <dsp:txXfrm>
        <a:off x="3224945" y="870910"/>
        <a:ext cx="1000264" cy="1000264"/>
      </dsp:txXfrm>
    </dsp:sp>
    <dsp:sp modelId="{C1A5B8D6-D9CD-41D2-9E09-B6F4510AD135}">
      <dsp:nvSpPr>
        <dsp:cNvPr id="0" name=""/>
        <dsp:cNvSpPr/>
      </dsp:nvSpPr>
      <dsp:spPr>
        <a:xfrm>
          <a:off x="943057" y="377059"/>
          <a:ext cx="4400936" cy="3520749"/>
        </a:xfrm>
        <a:prstGeom prst="funnel">
          <a:avLst/>
        </a:prstGeom>
        <a:solidFill>
          <a:srgbClr val="4C6195">
            <a:alpha val="4000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4211123-8EB9-44FC-845A-8DBA5EAED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9538D60-7F47-4539-996B-68C59A37A6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BCFF4F-B7EB-486F-A3C4-C651D5AD1E88}" type="datetimeFigureOut">
              <a:rPr lang="fr-FR" smtClean="0"/>
              <a:t>17/12/2021</a:t>
            </a:fld>
            <a:endParaRPr lang="fr-FR"/>
          </a:p>
        </p:txBody>
      </p:sp>
      <p:sp>
        <p:nvSpPr>
          <p:cNvPr id="4" name="Espace réservé du pied de page 3">
            <a:extLst>
              <a:ext uri="{FF2B5EF4-FFF2-40B4-BE49-F238E27FC236}">
                <a16:creationId xmlns:a16="http://schemas.microsoft.com/office/drawing/2014/main" id="{4BF9DB2A-C9AA-4E32-B616-C838BBBE96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AF0AD1F8-D502-4F14-87DE-05B108DD1E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07534D-A250-46B8-BC48-8A86D802F7E3}" type="slidenum">
              <a:rPr lang="fr-FR" smtClean="0"/>
              <a:t>‹N°›</a:t>
            </a:fld>
            <a:endParaRPr lang="fr-FR"/>
          </a:p>
        </p:txBody>
      </p:sp>
    </p:spTree>
    <p:extLst>
      <p:ext uri="{BB962C8B-B14F-4D97-AF65-F5344CB8AC3E}">
        <p14:creationId xmlns:p14="http://schemas.microsoft.com/office/powerpoint/2010/main" val="6098754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3E7EED-2786-4251-8E95-E1145E593AE8}" type="datetimeFigureOut">
              <a:rPr lang="fr-FR" smtClean="0"/>
              <a:t>17/12/2021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DA495-3A02-43C5-A37E-F981D90D3847}" type="slidenum">
              <a:rPr lang="fr-FR" smtClean="0"/>
              <a:t>‹N°›</a:t>
            </a:fld>
            <a:endParaRPr lang="fr-FR"/>
          </a:p>
        </p:txBody>
      </p:sp>
    </p:spTree>
    <p:extLst>
      <p:ext uri="{BB962C8B-B14F-4D97-AF65-F5344CB8AC3E}">
        <p14:creationId xmlns:p14="http://schemas.microsoft.com/office/powerpoint/2010/main" val="14974677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Qui a déroulé au sein du Bureau d'Etude Mécanique chez l’entreprise Bayle, qui intervient au niveau de la conception de machines spécialisées dans l'abattage de volailles. Dans une démarche de Recherche &amp; Développement,</a:t>
            </a:r>
          </a:p>
        </p:txBody>
      </p:sp>
      <p:sp>
        <p:nvSpPr>
          <p:cNvPr id="4" name="Espace réservé du numéro de diapositive 3"/>
          <p:cNvSpPr>
            <a:spLocks noGrp="1"/>
          </p:cNvSpPr>
          <p:nvPr>
            <p:ph type="sldNum" sz="quarter" idx="5"/>
          </p:nvPr>
        </p:nvSpPr>
        <p:spPr/>
        <p:txBody>
          <a:bodyPr/>
          <a:lstStyle/>
          <a:p>
            <a:fld id="{54EDA495-3A02-43C5-A37E-F981D90D3847}" type="slidenum">
              <a:rPr lang="fr-FR" smtClean="0"/>
              <a:t>1</a:t>
            </a:fld>
            <a:endParaRPr lang="fr-FR"/>
          </a:p>
        </p:txBody>
      </p:sp>
    </p:spTree>
    <p:extLst>
      <p:ext uri="{BB962C8B-B14F-4D97-AF65-F5344CB8AC3E}">
        <p14:creationId xmlns:p14="http://schemas.microsoft.com/office/powerpoint/2010/main" val="403219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titre personnel, j’ai trouvé le sujet de ce stage particulièrement intéressant parce que j’avais eu l’occasion de faire le mélange entre la théorique et le pratique (entre le bureau d’étude et l’atelier) ainsi que j’ai eu l’opportunité de développer mes compétences et mon intérêt pour le domaine de la mécanique, et j’ai eu l’opportunité d’appliquer sur le terrain mes compétences acquises tout au long de mon parcours académique</a:t>
            </a:r>
          </a:p>
        </p:txBody>
      </p:sp>
      <p:sp>
        <p:nvSpPr>
          <p:cNvPr id="4" name="Espace réservé du numéro de diapositive 3"/>
          <p:cNvSpPr>
            <a:spLocks noGrp="1"/>
          </p:cNvSpPr>
          <p:nvPr>
            <p:ph type="sldNum" sz="quarter" idx="5"/>
          </p:nvPr>
        </p:nvSpPr>
        <p:spPr/>
        <p:txBody>
          <a:bodyPr/>
          <a:lstStyle/>
          <a:p>
            <a:fld id="{54EDA495-3A02-43C5-A37E-F981D90D3847}" type="slidenum">
              <a:rPr lang="fr-FR" smtClean="0"/>
              <a:t>39</a:t>
            </a:fld>
            <a:endParaRPr lang="fr-FR"/>
          </a:p>
        </p:txBody>
      </p:sp>
    </p:spTree>
    <p:extLst>
      <p:ext uri="{BB962C8B-B14F-4D97-AF65-F5344CB8AC3E}">
        <p14:creationId xmlns:p14="http://schemas.microsoft.com/office/powerpoint/2010/main" val="1172886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Basleee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54EDA495-3A02-43C5-A37E-F981D90D3847}" type="slidenum">
              <a:rPr lang="fr-FR" smtClean="0"/>
              <a:t>3</a:t>
            </a:fld>
            <a:endParaRPr lang="fr-FR"/>
          </a:p>
        </p:txBody>
      </p:sp>
    </p:spTree>
    <p:extLst>
      <p:ext uri="{BB962C8B-B14F-4D97-AF65-F5344CB8AC3E}">
        <p14:creationId xmlns:p14="http://schemas.microsoft.com/office/powerpoint/2010/main" val="3265576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Times New Roman" panose="02020603050405020304" pitchFamily="18" charset="0"/>
                <a:ea typeface="Calibri" panose="020F0502020204030204" pitchFamily="34" charset="0"/>
              </a:rPr>
              <a:t>500 volailles par jour</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Times New Roman" panose="02020603050405020304" pitchFamily="18" charset="0"/>
                <a:ea typeface="Calibri" panose="020F0502020204030204" pitchFamily="34" charset="0"/>
              </a:rPr>
              <a:t>150 à 1500 poulets/heure.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54EDA495-3A02-43C5-A37E-F981D90D3847}" type="slidenum">
              <a:rPr lang="fr-FR" smtClean="0"/>
              <a:t>6</a:t>
            </a:fld>
            <a:endParaRPr lang="fr-FR"/>
          </a:p>
        </p:txBody>
      </p:sp>
    </p:spTree>
    <p:extLst>
      <p:ext uri="{BB962C8B-B14F-4D97-AF65-F5344CB8AC3E}">
        <p14:creationId xmlns:p14="http://schemas.microsoft.com/office/powerpoint/2010/main" val="62578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4000" b="0" i="0" dirty="0">
                <a:solidFill>
                  <a:srgbClr val="BDC1C6"/>
                </a:solidFill>
                <a:effectLst/>
                <a:latin typeface="arial" panose="020B0604020202020204" pitchFamily="34" charset="0"/>
              </a:rPr>
              <a:t>Le Centre technique des industries mécaniques (</a:t>
            </a:r>
            <a:r>
              <a:rPr lang="fr-FR" sz="4000" b="1" i="0" dirty="0">
                <a:solidFill>
                  <a:srgbClr val="BDC1C6"/>
                </a:solidFill>
                <a:effectLst/>
                <a:latin typeface="arial" panose="020B0604020202020204" pitchFamily="34" charset="0"/>
              </a:rPr>
              <a:t>CETIM</a:t>
            </a:r>
            <a:r>
              <a:rPr lang="fr-FR" sz="4000" b="0" i="0" dirty="0">
                <a:solidFill>
                  <a:srgbClr val="BDC1C6"/>
                </a:solidFill>
                <a:effectLst/>
                <a:latin typeface="arial" panose="020B0604020202020204" pitchFamily="34" charset="0"/>
              </a:rPr>
              <a:t>)</a:t>
            </a:r>
          </a:p>
          <a:p>
            <a:endParaRPr lang="fr-FR" dirty="0"/>
          </a:p>
        </p:txBody>
      </p:sp>
      <p:sp>
        <p:nvSpPr>
          <p:cNvPr id="4" name="Espace réservé du numéro de diapositive 3"/>
          <p:cNvSpPr>
            <a:spLocks noGrp="1"/>
          </p:cNvSpPr>
          <p:nvPr>
            <p:ph type="sldNum" sz="quarter" idx="5"/>
          </p:nvPr>
        </p:nvSpPr>
        <p:spPr/>
        <p:txBody>
          <a:bodyPr/>
          <a:lstStyle/>
          <a:p>
            <a:fld id="{54EDA495-3A02-43C5-A37E-F981D90D3847}" type="slidenum">
              <a:rPr lang="fr-FR" smtClean="0"/>
              <a:t>13</a:t>
            </a:fld>
            <a:endParaRPr lang="fr-FR"/>
          </a:p>
        </p:txBody>
      </p:sp>
    </p:spTree>
    <p:extLst>
      <p:ext uri="{BB962C8B-B14F-4D97-AF65-F5344CB8AC3E}">
        <p14:creationId xmlns:p14="http://schemas.microsoft.com/office/powerpoint/2010/main" val="2484422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établi la bilan de force</a:t>
            </a:r>
          </a:p>
          <a:p>
            <a:r>
              <a:rPr lang="fr-FR" dirty="0"/>
              <a:t>J’ai validé mon calculs</a:t>
            </a:r>
          </a:p>
        </p:txBody>
      </p:sp>
      <p:sp>
        <p:nvSpPr>
          <p:cNvPr id="4" name="Espace réservé du numéro de diapositive 3"/>
          <p:cNvSpPr>
            <a:spLocks noGrp="1"/>
          </p:cNvSpPr>
          <p:nvPr>
            <p:ph type="sldNum" sz="quarter" idx="5"/>
          </p:nvPr>
        </p:nvSpPr>
        <p:spPr/>
        <p:txBody>
          <a:bodyPr/>
          <a:lstStyle/>
          <a:p>
            <a:fld id="{54EDA495-3A02-43C5-A37E-F981D90D3847}" type="slidenum">
              <a:rPr lang="fr-FR" smtClean="0"/>
              <a:t>14</a:t>
            </a:fld>
            <a:endParaRPr lang="fr-FR"/>
          </a:p>
        </p:txBody>
      </p:sp>
    </p:spTree>
    <p:extLst>
      <p:ext uri="{BB962C8B-B14F-4D97-AF65-F5344CB8AC3E}">
        <p14:creationId xmlns:p14="http://schemas.microsoft.com/office/powerpoint/2010/main" val="2948625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valider la résultats</a:t>
            </a:r>
          </a:p>
        </p:txBody>
      </p:sp>
      <p:sp>
        <p:nvSpPr>
          <p:cNvPr id="4" name="Espace réservé du numéro de diapositive 3"/>
          <p:cNvSpPr>
            <a:spLocks noGrp="1"/>
          </p:cNvSpPr>
          <p:nvPr>
            <p:ph type="sldNum" sz="quarter" idx="5"/>
          </p:nvPr>
        </p:nvSpPr>
        <p:spPr/>
        <p:txBody>
          <a:bodyPr/>
          <a:lstStyle/>
          <a:p>
            <a:fld id="{54EDA495-3A02-43C5-A37E-F981D90D3847}" type="slidenum">
              <a:rPr lang="fr-FR" smtClean="0"/>
              <a:t>15</a:t>
            </a:fld>
            <a:endParaRPr lang="fr-FR"/>
          </a:p>
        </p:txBody>
      </p:sp>
    </p:spTree>
    <p:extLst>
      <p:ext uri="{BB962C8B-B14F-4D97-AF65-F5344CB8AC3E}">
        <p14:creationId xmlns:p14="http://schemas.microsoft.com/office/powerpoint/2010/main" val="1252686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Du format 3D </a:t>
            </a:r>
          </a:p>
        </p:txBody>
      </p:sp>
      <p:sp>
        <p:nvSpPr>
          <p:cNvPr id="4" name="Espace réservé du numéro de diapositive 3"/>
          <p:cNvSpPr>
            <a:spLocks noGrp="1"/>
          </p:cNvSpPr>
          <p:nvPr>
            <p:ph type="sldNum" sz="quarter" idx="5"/>
          </p:nvPr>
        </p:nvSpPr>
        <p:spPr/>
        <p:txBody>
          <a:bodyPr/>
          <a:lstStyle/>
          <a:p>
            <a:fld id="{54EDA495-3A02-43C5-A37E-F981D90D3847}" type="slidenum">
              <a:rPr lang="fr-FR" smtClean="0"/>
              <a:t>18</a:t>
            </a:fld>
            <a:endParaRPr lang="fr-FR"/>
          </a:p>
        </p:txBody>
      </p:sp>
    </p:spTree>
    <p:extLst>
      <p:ext uri="{BB962C8B-B14F-4D97-AF65-F5344CB8AC3E}">
        <p14:creationId xmlns:p14="http://schemas.microsoft.com/office/powerpoint/2010/main" val="2493620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4EDA495-3A02-43C5-A37E-F981D90D3847}" type="slidenum">
              <a:rPr lang="fr-FR" smtClean="0"/>
              <a:t>19</a:t>
            </a:fld>
            <a:endParaRPr lang="fr-FR"/>
          </a:p>
        </p:txBody>
      </p:sp>
    </p:spTree>
    <p:extLst>
      <p:ext uri="{BB962C8B-B14F-4D97-AF65-F5344CB8AC3E}">
        <p14:creationId xmlns:p14="http://schemas.microsoft.com/office/powerpoint/2010/main" val="38563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peut voir ici la fonctionnement du système réalisé,</a:t>
            </a:r>
          </a:p>
        </p:txBody>
      </p:sp>
      <p:sp>
        <p:nvSpPr>
          <p:cNvPr id="4" name="Espace réservé du numéro de diapositive 3"/>
          <p:cNvSpPr>
            <a:spLocks noGrp="1"/>
          </p:cNvSpPr>
          <p:nvPr>
            <p:ph type="sldNum" sz="quarter" idx="5"/>
          </p:nvPr>
        </p:nvSpPr>
        <p:spPr/>
        <p:txBody>
          <a:bodyPr/>
          <a:lstStyle/>
          <a:p>
            <a:fld id="{54EDA495-3A02-43C5-A37E-F981D90D3847}" type="slidenum">
              <a:rPr lang="fr-FR" smtClean="0"/>
              <a:t>25</a:t>
            </a:fld>
            <a:endParaRPr lang="fr-FR"/>
          </a:p>
        </p:txBody>
      </p:sp>
    </p:spTree>
    <p:extLst>
      <p:ext uri="{BB962C8B-B14F-4D97-AF65-F5344CB8AC3E}">
        <p14:creationId xmlns:p14="http://schemas.microsoft.com/office/powerpoint/2010/main" val="3463073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D66FA3-2730-41B0-B95E-ABCFA08F8C2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3DA1698-CB60-4FD7-9CD4-EC514089D9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9D5BF3D-D258-48F3-91E8-A000D08D77CB}"/>
              </a:ext>
            </a:extLst>
          </p:cNvPr>
          <p:cNvSpPr>
            <a:spLocks noGrp="1"/>
          </p:cNvSpPr>
          <p:nvPr>
            <p:ph type="dt" sz="half" idx="10"/>
          </p:nvPr>
        </p:nvSpPr>
        <p:spPr/>
        <p:txBody>
          <a:bodyPr/>
          <a:lstStyle/>
          <a:p>
            <a:fld id="{85D16971-31C7-4806-8845-77661A669F1C}" type="datetime1">
              <a:rPr lang="fr-FR" smtClean="0"/>
              <a:t>17/12/2021</a:t>
            </a:fld>
            <a:endParaRPr lang="fr-FR"/>
          </a:p>
        </p:txBody>
      </p:sp>
      <p:sp>
        <p:nvSpPr>
          <p:cNvPr id="5" name="Espace réservé du pied de page 4">
            <a:extLst>
              <a:ext uri="{FF2B5EF4-FFF2-40B4-BE49-F238E27FC236}">
                <a16:creationId xmlns:a16="http://schemas.microsoft.com/office/drawing/2014/main" id="{D0AC9192-1743-4083-BD36-B47B179196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28CE23F-7081-4D7F-AE98-E6280F0695E2}"/>
              </a:ext>
            </a:extLst>
          </p:cNvPr>
          <p:cNvSpPr>
            <a:spLocks noGrp="1"/>
          </p:cNvSpPr>
          <p:nvPr>
            <p:ph type="sldNum" sz="quarter" idx="12"/>
          </p:nvPr>
        </p:nvSpPr>
        <p:spPr/>
        <p:txBody>
          <a:bodyPr/>
          <a:lstStyle/>
          <a:p>
            <a:fld id="{40B3FBAB-EA8F-4382-8C32-B20DB9EE58D8}" type="slidenum">
              <a:rPr lang="fr-FR" smtClean="0"/>
              <a:t>‹N°›</a:t>
            </a:fld>
            <a:endParaRPr lang="fr-FR"/>
          </a:p>
        </p:txBody>
      </p:sp>
    </p:spTree>
    <p:extLst>
      <p:ext uri="{BB962C8B-B14F-4D97-AF65-F5344CB8AC3E}">
        <p14:creationId xmlns:p14="http://schemas.microsoft.com/office/powerpoint/2010/main" val="82595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C2F8B9-0FF6-40A6-BA0E-626315950CF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DE3A74D-16B4-4496-A3E8-50A0861C99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45461ED-7C1D-49FF-A37D-105E043387BA}"/>
              </a:ext>
            </a:extLst>
          </p:cNvPr>
          <p:cNvSpPr>
            <a:spLocks noGrp="1"/>
          </p:cNvSpPr>
          <p:nvPr>
            <p:ph type="dt" sz="half" idx="10"/>
          </p:nvPr>
        </p:nvSpPr>
        <p:spPr/>
        <p:txBody>
          <a:bodyPr/>
          <a:lstStyle/>
          <a:p>
            <a:fld id="{EE1F2D0C-D33A-45C3-A589-BFFE5369AB64}" type="datetime1">
              <a:rPr lang="fr-FR" smtClean="0"/>
              <a:t>17/12/2021</a:t>
            </a:fld>
            <a:endParaRPr lang="fr-FR"/>
          </a:p>
        </p:txBody>
      </p:sp>
      <p:sp>
        <p:nvSpPr>
          <p:cNvPr id="5" name="Espace réservé du pied de page 4">
            <a:extLst>
              <a:ext uri="{FF2B5EF4-FFF2-40B4-BE49-F238E27FC236}">
                <a16:creationId xmlns:a16="http://schemas.microsoft.com/office/drawing/2014/main" id="{C036CA36-AA2F-4A38-94C3-65882988871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80EFF8E-4C2F-4B33-A218-1AC66EC1C3EC}"/>
              </a:ext>
            </a:extLst>
          </p:cNvPr>
          <p:cNvSpPr>
            <a:spLocks noGrp="1"/>
          </p:cNvSpPr>
          <p:nvPr>
            <p:ph type="sldNum" sz="quarter" idx="12"/>
          </p:nvPr>
        </p:nvSpPr>
        <p:spPr/>
        <p:txBody>
          <a:bodyPr/>
          <a:lstStyle/>
          <a:p>
            <a:fld id="{40B3FBAB-EA8F-4382-8C32-B20DB9EE58D8}" type="slidenum">
              <a:rPr lang="fr-FR" smtClean="0"/>
              <a:t>‹N°›</a:t>
            </a:fld>
            <a:endParaRPr lang="fr-FR"/>
          </a:p>
        </p:txBody>
      </p:sp>
    </p:spTree>
    <p:extLst>
      <p:ext uri="{BB962C8B-B14F-4D97-AF65-F5344CB8AC3E}">
        <p14:creationId xmlns:p14="http://schemas.microsoft.com/office/powerpoint/2010/main" val="362913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3A44800-ECE3-4BE8-AE5E-13DDC6C7CDC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74BD35D-90F8-4CFF-AA67-6367BDF1424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91267FD-A5B1-4BE8-8B88-B552C453E7CF}"/>
              </a:ext>
            </a:extLst>
          </p:cNvPr>
          <p:cNvSpPr>
            <a:spLocks noGrp="1"/>
          </p:cNvSpPr>
          <p:nvPr>
            <p:ph type="dt" sz="half" idx="10"/>
          </p:nvPr>
        </p:nvSpPr>
        <p:spPr/>
        <p:txBody>
          <a:bodyPr/>
          <a:lstStyle/>
          <a:p>
            <a:fld id="{7FC9FCCD-20CE-426D-8D7D-1D13270CA515}" type="datetime1">
              <a:rPr lang="fr-FR" smtClean="0"/>
              <a:t>17/12/2021</a:t>
            </a:fld>
            <a:endParaRPr lang="fr-FR"/>
          </a:p>
        </p:txBody>
      </p:sp>
      <p:sp>
        <p:nvSpPr>
          <p:cNvPr id="5" name="Espace réservé du pied de page 4">
            <a:extLst>
              <a:ext uri="{FF2B5EF4-FFF2-40B4-BE49-F238E27FC236}">
                <a16:creationId xmlns:a16="http://schemas.microsoft.com/office/drawing/2014/main" id="{0BDAFA86-F2CC-41CE-AA43-D0783C4246E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A30424F-252E-46F8-8086-1B0CC4752781}"/>
              </a:ext>
            </a:extLst>
          </p:cNvPr>
          <p:cNvSpPr>
            <a:spLocks noGrp="1"/>
          </p:cNvSpPr>
          <p:nvPr>
            <p:ph type="sldNum" sz="quarter" idx="12"/>
          </p:nvPr>
        </p:nvSpPr>
        <p:spPr/>
        <p:txBody>
          <a:bodyPr/>
          <a:lstStyle/>
          <a:p>
            <a:fld id="{40B3FBAB-EA8F-4382-8C32-B20DB9EE58D8}" type="slidenum">
              <a:rPr lang="fr-FR" smtClean="0"/>
              <a:t>‹N°›</a:t>
            </a:fld>
            <a:endParaRPr lang="fr-FR"/>
          </a:p>
        </p:txBody>
      </p:sp>
    </p:spTree>
    <p:extLst>
      <p:ext uri="{BB962C8B-B14F-4D97-AF65-F5344CB8AC3E}">
        <p14:creationId xmlns:p14="http://schemas.microsoft.com/office/powerpoint/2010/main" val="276139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3B0DE9-37BC-4196-99B7-BC4FB1C3AAA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FB8D4BE-29A1-4CEF-875B-709BF2674DC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6E6E01B-BF86-4870-96C6-E3B180EE12D5}"/>
              </a:ext>
            </a:extLst>
          </p:cNvPr>
          <p:cNvSpPr>
            <a:spLocks noGrp="1"/>
          </p:cNvSpPr>
          <p:nvPr>
            <p:ph type="dt" sz="half" idx="10"/>
          </p:nvPr>
        </p:nvSpPr>
        <p:spPr/>
        <p:txBody>
          <a:bodyPr/>
          <a:lstStyle/>
          <a:p>
            <a:fld id="{3BD4A47B-CF97-418D-9FD7-48569F604776}" type="datetime1">
              <a:rPr lang="fr-FR" smtClean="0"/>
              <a:t>17/12/2021</a:t>
            </a:fld>
            <a:endParaRPr lang="fr-FR"/>
          </a:p>
        </p:txBody>
      </p:sp>
      <p:sp>
        <p:nvSpPr>
          <p:cNvPr id="5" name="Espace réservé du pied de page 4">
            <a:extLst>
              <a:ext uri="{FF2B5EF4-FFF2-40B4-BE49-F238E27FC236}">
                <a16:creationId xmlns:a16="http://schemas.microsoft.com/office/drawing/2014/main" id="{07EE4E56-1664-431E-A49C-C45570F4CA6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850B6B8-103A-4B83-A596-7A2AB12EE3A8}"/>
              </a:ext>
            </a:extLst>
          </p:cNvPr>
          <p:cNvSpPr>
            <a:spLocks noGrp="1"/>
          </p:cNvSpPr>
          <p:nvPr>
            <p:ph type="sldNum" sz="quarter" idx="12"/>
          </p:nvPr>
        </p:nvSpPr>
        <p:spPr/>
        <p:txBody>
          <a:bodyPr/>
          <a:lstStyle/>
          <a:p>
            <a:fld id="{40B3FBAB-EA8F-4382-8C32-B20DB9EE58D8}" type="slidenum">
              <a:rPr lang="fr-FR" smtClean="0"/>
              <a:t>‹N°›</a:t>
            </a:fld>
            <a:endParaRPr lang="fr-FR"/>
          </a:p>
        </p:txBody>
      </p:sp>
    </p:spTree>
    <p:extLst>
      <p:ext uri="{BB962C8B-B14F-4D97-AF65-F5344CB8AC3E}">
        <p14:creationId xmlns:p14="http://schemas.microsoft.com/office/powerpoint/2010/main" val="3379385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131C50-5A9A-4A09-B4CD-D0982AF8EB6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A31611F-BB8B-4A60-92A1-9B9F6D2679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5C1A0FD-7E6C-4CA4-8C11-28ECE7DB3296}"/>
              </a:ext>
            </a:extLst>
          </p:cNvPr>
          <p:cNvSpPr>
            <a:spLocks noGrp="1"/>
          </p:cNvSpPr>
          <p:nvPr>
            <p:ph type="dt" sz="half" idx="10"/>
          </p:nvPr>
        </p:nvSpPr>
        <p:spPr/>
        <p:txBody>
          <a:bodyPr/>
          <a:lstStyle/>
          <a:p>
            <a:fld id="{B358F200-FC2A-46DE-B79D-54EECF87F7D4}" type="datetime1">
              <a:rPr lang="fr-FR" smtClean="0"/>
              <a:t>17/12/2021</a:t>
            </a:fld>
            <a:endParaRPr lang="fr-FR"/>
          </a:p>
        </p:txBody>
      </p:sp>
      <p:sp>
        <p:nvSpPr>
          <p:cNvPr id="5" name="Espace réservé du pied de page 4">
            <a:extLst>
              <a:ext uri="{FF2B5EF4-FFF2-40B4-BE49-F238E27FC236}">
                <a16:creationId xmlns:a16="http://schemas.microsoft.com/office/drawing/2014/main" id="{D22631F5-B033-4C09-87E4-841F55C59B6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79D094B-0A9A-4F82-B9DB-4CF2C30C9939}"/>
              </a:ext>
            </a:extLst>
          </p:cNvPr>
          <p:cNvSpPr>
            <a:spLocks noGrp="1"/>
          </p:cNvSpPr>
          <p:nvPr>
            <p:ph type="sldNum" sz="quarter" idx="12"/>
          </p:nvPr>
        </p:nvSpPr>
        <p:spPr/>
        <p:txBody>
          <a:bodyPr/>
          <a:lstStyle/>
          <a:p>
            <a:fld id="{40B3FBAB-EA8F-4382-8C32-B20DB9EE58D8}" type="slidenum">
              <a:rPr lang="fr-FR" smtClean="0"/>
              <a:t>‹N°›</a:t>
            </a:fld>
            <a:endParaRPr lang="fr-FR"/>
          </a:p>
        </p:txBody>
      </p:sp>
    </p:spTree>
    <p:extLst>
      <p:ext uri="{BB962C8B-B14F-4D97-AF65-F5344CB8AC3E}">
        <p14:creationId xmlns:p14="http://schemas.microsoft.com/office/powerpoint/2010/main" val="253274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D4196D-6F5E-4095-80A6-032C90DFC4E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956A088-76DC-4A61-850A-91A96C30D22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37D04FD-9ED3-4547-A357-5DA62542BFB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F5D24E6-E747-4EC7-A510-E1C82B10E1FF}"/>
              </a:ext>
            </a:extLst>
          </p:cNvPr>
          <p:cNvSpPr>
            <a:spLocks noGrp="1"/>
          </p:cNvSpPr>
          <p:nvPr>
            <p:ph type="dt" sz="half" idx="10"/>
          </p:nvPr>
        </p:nvSpPr>
        <p:spPr/>
        <p:txBody>
          <a:bodyPr/>
          <a:lstStyle/>
          <a:p>
            <a:fld id="{A77A8C82-B9FF-4EA7-9BCC-72A355392306}" type="datetime1">
              <a:rPr lang="fr-FR" smtClean="0"/>
              <a:t>17/12/2021</a:t>
            </a:fld>
            <a:endParaRPr lang="fr-FR"/>
          </a:p>
        </p:txBody>
      </p:sp>
      <p:sp>
        <p:nvSpPr>
          <p:cNvPr id="6" name="Espace réservé du pied de page 5">
            <a:extLst>
              <a:ext uri="{FF2B5EF4-FFF2-40B4-BE49-F238E27FC236}">
                <a16:creationId xmlns:a16="http://schemas.microsoft.com/office/drawing/2014/main" id="{43E57698-0C16-4E14-A96C-DE238629467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B823576-3B62-46DE-90EE-81117664F7BA}"/>
              </a:ext>
            </a:extLst>
          </p:cNvPr>
          <p:cNvSpPr>
            <a:spLocks noGrp="1"/>
          </p:cNvSpPr>
          <p:nvPr>
            <p:ph type="sldNum" sz="quarter" idx="12"/>
          </p:nvPr>
        </p:nvSpPr>
        <p:spPr/>
        <p:txBody>
          <a:bodyPr/>
          <a:lstStyle/>
          <a:p>
            <a:fld id="{40B3FBAB-EA8F-4382-8C32-B20DB9EE58D8}" type="slidenum">
              <a:rPr lang="fr-FR" smtClean="0"/>
              <a:t>‹N°›</a:t>
            </a:fld>
            <a:endParaRPr lang="fr-FR"/>
          </a:p>
        </p:txBody>
      </p:sp>
    </p:spTree>
    <p:extLst>
      <p:ext uri="{BB962C8B-B14F-4D97-AF65-F5344CB8AC3E}">
        <p14:creationId xmlns:p14="http://schemas.microsoft.com/office/powerpoint/2010/main" val="342960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8C1D6-9B47-48FA-A2AD-F2E441EF02B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EDE51D5F-1648-45F0-A473-587D57EF0A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0A42BA6-5729-442E-99BB-4AF2AE82EE7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181BC6A-4F6C-42E1-B8EF-23C319F2A0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4C2EBE3-C1EA-43CF-84F3-0B4476F536B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9E413A7-111F-46EC-A9DC-39EF34927864}"/>
              </a:ext>
            </a:extLst>
          </p:cNvPr>
          <p:cNvSpPr>
            <a:spLocks noGrp="1"/>
          </p:cNvSpPr>
          <p:nvPr>
            <p:ph type="dt" sz="half" idx="10"/>
          </p:nvPr>
        </p:nvSpPr>
        <p:spPr/>
        <p:txBody>
          <a:bodyPr/>
          <a:lstStyle/>
          <a:p>
            <a:fld id="{96D7B242-A1BB-4763-804C-A5677F53040C}" type="datetime1">
              <a:rPr lang="fr-FR" smtClean="0"/>
              <a:t>17/12/2021</a:t>
            </a:fld>
            <a:endParaRPr lang="fr-FR"/>
          </a:p>
        </p:txBody>
      </p:sp>
      <p:sp>
        <p:nvSpPr>
          <p:cNvPr id="8" name="Espace réservé du pied de page 7">
            <a:extLst>
              <a:ext uri="{FF2B5EF4-FFF2-40B4-BE49-F238E27FC236}">
                <a16:creationId xmlns:a16="http://schemas.microsoft.com/office/drawing/2014/main" id="{49AE09D8-9320-49DE-937C-891B1C61CCE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621F8DD-8037-47B8-8304-5061042A877F}"/>
              </a:ext>
            </a:extLst>
          </p:cNvPr>
          <p:cNvSpPr>
            <a:spLocks noGrp="1"/>
          </p:cNvSpPr>
          <p:nvPr>
            <p:ph type="sldNum" sz="quarter" idx="12"/>
          </p:nvPr>
        </p:nvSpPr>
        <p:spPr/>
        <p:txBody>
          <a:bodyPr/>
          <a:lstStyle/>
          <a:p>
            <a:fld id="{40B3FBAB-EA8F-4382-8C32-B20DB9EE58D8}" type="slidenum">
              <a:rPr lang="fr-FR" smtClean="0"/>
              <a:t>‹N°›</a:t>
            </a:fld>
            <a:endParaRPr lang="fr-FR"/>
          </a:p>
        </p:txBody>
      </p:sp>
    </p:spTree>
    <p:extLst>
      <p:ext uri="{BB962C8B-B14F-4D97-AF65-F5344CB8AC3E}">
        <p14:creationId xmlns:p14="http://schemas.microsoft.com/office/powerpoint/2010/main" val="2183668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FECB4D-BE47-4E0F-B1A7-B32B04D27D7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396E9C5-F2AF-4068-9B54-DD9767029B1A}"/>
              </a:ext>
            </a:extLst>
          </p:cNvPr>
          <p:cNvSpPr>
            <a:spLocks noGrp="1"/>
          </p:cNvSpPr>
          <p:nvPr>
            <p:ph type="dt" sz="half" idx="10"/>
          </p:nvPr>
        </p:nvSpPr>
        <p:spPr/>
        <p:txBody>
          <a:bodyPr/>
          <a:lstStyle/>
          <a:p>
            <a:fld id="{6611AB6A-2BC3-4D14-A904-66ADC4B995F3}" type="datetime1">
              <a:rPr lang="fr-FR" smtClean="0"/>
              <a:t>17/12/2021</a:t>
            </a:fld>
            <a:endParaRPr lang="fr-FR"/>
          </a:p>
        </p:txBody>
      </p:sp>
      <p:sp>
        <p:nvSpPr>
          <p:cNvPr id="4" name="Espace réservé du pied de page 3">
            <a:extLst>
              <a:ext uri="{FF2B5EF4-FFF2-40B4-BE49-F238E27FC236}">
                <a16:creationId xmlns:a16="http://schemas.microsoft.com/office/drawing/2014/main" id="{6929AAA0-2D2E-4BBD-BCF9-FFA6B8411E2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19ADAA2-E8F2-43BC-BC9B-49695BEE8213}"/>
              </a:ext>
            </a:extLst>
          </p:cNvPr>
          <p:cNvSpPr>
            <a:spLocks noGrp="1"/>
          </p:cNvSpPr>
          <p:nvPr>
            <p:ph type="sldNum" sz="quarter" idx="12"/>
          </p:nvPr>
        </p:nvSpPr>
        <p:spPr/>
        <p:txBody>
          <a:bodyPr/>
          <a:lstStyle/>
          <a:p>
            <a:fld id="{40B3FBAB-EA8F-4382-8C32-B20DB9EE58D8}" type="slidenum">
              <a:rPr lang="fr-FR" smtClean="0"/>
              <a:t>‹N°›</a:t>
            </a:fld>
            <a:endParaRPr lang="fr-FR"/>
          </a:p>
        </p:txBody>
      </p:sp>
    </p:spTree>
    <p:extLst>
      <p:ext uri="{BB962C8B-B14F-4D97-AF65-F5344CB8AC3E}">
        <p14:creationId xmlns:p14="http://schemas.microsoft.com/office/powerpoint/2010/main" val="337208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9AE9127-EE9C-4F99-AC8D-08AE4F345D35}"/>
              </a:ext>
            </a:extLst>
          </p:cNvPr>
          <p:cNvSpPr>
            <a:spLocks noGrp="1"/>
          </p:cNvSpPr>
          <p:nvPr>
            <p:ph type="dt" sz="half" idx="10"/>
          </p:nvPr>
        </p:nvSpPr>
        <p:spPr/>
        <p:txBody>
          <a:bodyPr/>
          <a:lstStyle/>
          <a:p>
            <a:fld id="{F9080775-FD33-499D-B691-B22D37B46A75}" type="datetime1">
              <a:rPr lang="fr-FR" smtClean="0"/>
              <a:t>17/12/2021</a:t>
            </a:fld>
            <a:endParaRPr lang="fr-FR"/>
          </a:p>
        </p:txBody>
      </p:sp>
      <p:sp>
        <p:nvSpPr>
          <p:cNvPr id="3" name="Espace réservé du pied de page 2">
            <a:extLst>
              <a:ext uri="{FF2B5EF4-FFF2-40B4-BE49-F238E27FC236}">
                <a16:creationId xmlns:a16="http://schemas.microsoft.com/office/drawing/2014/main" id="{8A7E09DF-BFF9-4172-8689-D2072FCF4BD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CB6DE75-F273-401C-9340-5ECAA2951588}"/>
              </a:ext>
            </a:extLst>
          </p:cNvPr>
          <p:cNvSpPr>
            <a:spLocks noGrp="1"/>
          </p:cNvSpPr>
          <p:nvPr>
            <p:ph type="sldNum" sz="quarter" idx="12"/>
          </p:nvPr>
        </p:nvSpPr>
        <p:spPr/>
        <p:txBody>
          <a:bodyPr/>
          <a:lstStyle/>
          <a:p>
            <a:fld id="{40B3FBAB-EA8F-4382-8C32-B20DB9EE58D8}" type="slidenum">
              <a:rPr lang="fr-FR" smtClean="0"/>
              <a:t>‹N°›</a:t>
            </a:fld>
            <a:endParaRPr lang="fr-FR"/>
          </a:p>
        </p:txBody>
      </p:sp>
    </p:spTree>
    <p:extLst>
      <p:ext uri="{BB962C8B-B14F-4D97-AF65-F5344CB8AC3E}">
        <p14:creationId xmlns:p14="http://schemas.microsoft.com/office/powerpoint/2010/main" val="29000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505A17-2F7A-413A-9D34-8B73D7AAEBB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D4F9A14-A35C-4D14-BA44-636DD01F0C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293427B-880F-47CB-8C20-2396DAE7C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EB458E8-3667-47A9-AAD1-875D86BC7007}"/>
              </a:ext>
            </a:extLst>
          </p:cNvPr>
          <p:cNvSpPr>
            <a:spLocks noGrp="1"/>
          </p:cNvSpPr>
          <p:nvPr>
            <p:ph type="dt" sz="half" idx="10"/>
          </p:nvPr>
        </p:nvSpPr>
        <p:spPr/>
        <p:txBody>
          <a:bodyPr/>
          <a:lstStyle/>
          <a:p>
            <a:fld id="{C1D64D1B-0AC8-446D-ACDC-410F25E1D982}" type="datetime1">
              <a:rPr lang="fr-FR" smtClean="0"/>
              <a:t>17/12/2021</a:t>
            </a:fld>
            <a:endParaRPr lang="fr-FR"/>
          </a:p>
        </p:txBody>
      </p:sp>
      <p:sp>
        <p:nvSpPr>
          <p:cNvPr id="6" name="Espace réservé du pied de page 5">
            <a:extLst>
              <a:ext uri="{FF2B5EF4-FFF2-40B4-BE49-F238E27FC236}">
                <a16:creationId xmlns:a16="http://schemas.microsoft.com/office/drawing/2014/main" id="{D47A23EC-D86A-4FD2-81C0-D4F6727990E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6AC7ACA-9928-4802-9464-BD47DBBAE4EE}"/>
              </a:ext>
            </a:extLst>
          </p:cNvPr>
          <p:cNvSpPr>
            <a:spLocks noGrp="1"/>
          </p:cNvSpPr>
          <p:nvPr>
            <p:ph type="sldNum" sz="quarter" idx="12"/>
          </p:nvPr>
        </p:nvSpPr>
        <p:spPr/>
        <p:txBody>
          <a:bodyPr/>
          <a:lstStyle/>
          <a:p>
            <a:fld id="{40B3FBAB-EA8F-4382-8C32-B20DB9EE58D8}" type="slidenum">
              <a:rPr lang="fr-FR" smtClean="0"/>
              <a:t>‹N°›</a:t>
            </a:fld>
            <a:endParaRPr lang="fr-FR"/>
          </a:p>
        </p:txBody>
      </p:sp>
    </p:spTree>
    <p:extLst>
      <p:ext uri="{BB962C8B-B14F-4D97-AF65-F5344CB8AC3E}">
        <p14:creationId xmlns:p14="http://schemas.microsoft.com/office/powerpoint/2010/main" val="1482557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8C78C2-19DA-4212-9AC7-14ADB5DCEA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402BA0B-DF88-4C24-9A8E-69667D7A3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A3DE19C-A94F-461B-B6F6-39694510D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FF64ED3-EFCA-4F67-9626-98E04C699B40}"/>
              </a:ext>
            </a:extLst>
          </p:cNvPr>
          <p:cNvSpPr>
            <a:spLocks noGrp="1"/>
          </p:cNvSpPr>
          <p:nvPr>
            <p:ph type="dt" sz="half" idx="10"/>
          </p:nvPr>
        </p:nvSpPr>
        <p:spPr/>
        <p:txBody>
          <a:bodyPr/>
          <a:lstStyle/>
          <a:p>
            <a:fld id="{D225BBCE-FF65-4AD7-BEB2-72BA3A857AD2}" type="datetime1">
              <a:rPr lang="fr-FR" smtClean="0"/>
              <a:t>17/12/2021</a:t>
            </a:fld>
            <a:endParaRPr lang="fr-FR"/>
          </a:p>
        </p:txBody>
      </p:sp>
      <p:sp>
        <p:nvSpPr>
          <p:cNvPr id="6" name="Espace réservé du pied de page 5">
            <a:extLst>
              <a:ext uri="{FF2B5EF4-FFF2-40B4-BE49-F238E27FC236}">
                <a16:creationId xmlns:a16="http://schemas.microsoft.com/office/drawing/2014/main" id="{3E916D19-A6D6-4C8D-9FFA-DAB550D8E8A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198B3F9-819D-4E77-9E49-38C511C8A229}"/>
              </a:ext>
            </a:extLst>
          </p:cNvPr>
          <p:cNvSpPr>
            <a:spLocks noGrp="1"/>
          </p:cNvSpPr>
          <p:nvPr>
            <p:ph type="sldNum" sz="quarter" idx="12"/>
          </p:nvPr>
        </p:nvSpPr>
        <p:spPr/>
        <p:txBody>
          <a:bodyPr/>
          <a:lstStyle/>
          <a:p>
            <a:fld id="{40B3FBAB-EA8F-4382-8C32-B20DB9EE58D8}" type="slidenum">
              <a:rPr lang="fr-FR" smtClean="0"/>
              <a:t>‹N°›</a:t>
            </a:fld>
            <a:endParaRPr lang="fr-FR"/>
          </a:p>
        </p:txBody>
      </p:sp>
    </p:spTree>
    <p:extLst>
      <p:ext uri="{BB962C8B-B14F-4D97-AF65-F5344CB8AC3E}">
        <p14:creationId xmlns:p14="http://schemas.microsoft.com/office/powerpoint/2010/main" val="1290406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0125152-9C05-4BAC-A08B-41097E6CA8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03A98C7-E12D-4048-ADC0-3498BC886A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84B4A2-ADAD-47E9-89AE-B86C88C12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4F9A47-880D-4617-9654-F2C20B706F79}" type="datetime1">
              <a:rPr lang="fr-FR" smtClean="0"/>
              <a:t>17/12/2021</a:t>
            </a:fld>
            <a:endParaRPr lang="fr-FR"/>
          </a:p>
        </p:txBody>
      </p:sp>
      <p:sp>
        <p:nvSpPr>
          <p:cNvPr id="5" name="Espace réservé du pied de page 4">
            <a:extLst>
              <a:ext uri="{FF2B5EF4-FFF2-40B4-BE49-F238E27FC236}">
                <a16:creationId xmlns:a16="http://schemas.microsoft.com/office/drawing/2014/main" id="{8BDA14B1-2D1C-4096-93BC-6B0F738BCC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DA70B97-B367-4FFA-B6BF-67BBD8B70B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B3FBAB-EA8F-4382-8C32-B20DB9EE58D8}" type="slidenum">
              <a:rPr lang="fr-FR" smtClean="0"/>
              <a:t>‹N°›</a:t>
            </a:fld>
            <a:endParaRPr lang="fr-FR"/>
          </a:p>
        </p:txBody>
      </p:sp>
    </p:spTree>
    <p:extLst>
      <p:ext uri="{BB962C8B-B14F-4D97-AF65-F5344CB8AC3E}">
        <p14:creationId xmlns:p14="http://schemas.microsoft.com/office/powerpoint/2010/main" val="862389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arget="../media/image20.jpeg" Type="http://schemas.openxmlformats.org/officeDocument/2006/relationships/image"/><Relationship Id="rId3" Target="../media/image19.svg" Type="http://schemas.openxmlformats.org/officeDocument/2006/relationships/image"/><Relationship Id="rId7" Target="../media/image24.png" Type="http://schemas.openxmlformats.org/officeDocument/2006/relationships/image"/><Relationship Id="rId2" Target="../media/image18.png" Type="http://schemas.openxmlformats.org/officeDocument/2006/relationships/image"/><Relationship Id="rId1" Target="../slideLayouts/slideLayout7.xml" Type="http://schemas.openxmlformats.org/officeDocument/2006/relationships/slideLayout"/><Relationship Id="rId6" Target="../media/image23.jpe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svg"/><Relationship Id="rId7"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chart" Target="../charts/chart1.xml"/><Relationship Id="rId9" Type="http://schemas.openxmlformats.org/officeDocument/2006/relationships/image" Target="../media/image33.svg"/></Relationships>
</file>

<file path=ppt/slides/_rels/slide1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9.jfif"/><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arget="../media/image60.jpeg" Type="http://schemas.openxmlformats.org/officeDocument/2006/relationships/image"/><Relationship Id="rId2" Target="../notesSlides/notesSlide8.xml" Type="http://schemas.openxmlformats.org/officeDocument/2006/relationships/notesSlide"/><Relationship Id="rId1" Target="../slideLayouts/slideLayout7.xml" Type="http://schemas.openxmlformats.org/officeDocument/2006/relationships/slideLayout"/><Relationship Id="rId6" Target="../media/image24.png" Type="http://schemas.openxmlformats.org/officeDocument/2006/relationships/image"/><Relationship Id="rId5" Target="../media/image62.png" Type="http://schemas.openxmlformats.org/officeDocument/2006/relationships/image"/><Relationship Id="rId4" Target="../media/image61.png" Type="http://schemas.openxmlformats.org/officeDocument/2006/relationships/image"/></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arget="../media/image73.jpeg" Type="http://schemas.openxmlformats.org/officeDocument/2006/relationships/image"/><Relationship Id="rId2" Target="../media/image72.jpeg" Type="http://schemas.openxmlformats.org/officeDocument/2006/relationships/image"/><Relationship Id="rId1" Target="../slideLayouts/slideLayout7.xml" Type="http://schemas.openxmlformats.org/officeDocument/2006/relationships/slideLayout"/></Relationships>
</file>

<file path=ppt/slides/_rels/slide25.xml.rels><?xml version="1.0" encoding="UTF-8" standalone="yes" ?><Relationships xmlns="http://schemas.openxmlformats.org/package/2006/relationships"><Relationship Id="rId3" Target="../slideLayouts/slideLayout7.xml" Type="http://schemas.openxmlformats.org/officeDocument/2006/relationships/slideLayout"/><Relationship Id="rId2" Target="../media/media1.mp4" Type="http://schemas.microsoft.com/office/2007/relationships/media"/><Relationship Id="rId1" Target="NULL" TargetMode="External" Type="http://schemas.openxmlformats.org/officeDocument/2006/relationships/video"/><Relationship Id="rId5" Target="../media/image74.jpeg" Type="http://schemas.openxmlformats.org/officeDocument/2006/relationships/image"/><Relationship Id="rId4" Target="../notesSlides/notesSlide9.xml" Type="http://schemas.openxmlformats.org/officeDocument/2006/relationships/notesSlide"/></Relationships>
</file>

<file path=ppt/slides/_rels/slide26.xml.rels><?xml version="1.0" encoding="UTF-8" standalone="yes" ?><Relationships xmlns="http://schemas.openxmlformats.org/package/2006/relationships"><Relationship Id="rId3" Target="../media/image76.png" Type="http://schemas.openxmlformats.org/officeDocument/2006/relationships/image"/><Relationship Id="rId2" Target="../media/image75.png" Type="http://schemas.openxmlformats.org/officeDocument/2006/relationships/image"/><Relationship Id="rId1" Target="../slideLayouts/slideLayout7.xml" Type="http://schemas.openxmlformats.org/officeDocument/2006/relationships/slideLayout"/><Relationship Id="rId5" Target="../media/image78.jpeg" Type="http://schemas.openxmlformats.org/officeDocument/2006/relationships/image"/><Relationship Id="rId4" Target="../media/image77.png" Type="http://schemas.openxmlformats.org/officeDocument/2006/relationships/image"/></Relationships>
</file>

<file path=ppt/slides/_rels/slide27.xml.rels><?xml version="1.0" encoding="UTF-8" standalone="yes" ?><Relationships xmlns="http://schemas.openxmlformats.org/package/2006/relationships"><Relationship Id="rId3" Target="../media/image80.png" Type="http://schemas.openxmlformats.org/officeDocument/2006/relationships/image"/><Relationship Id="rId7" Target="../media/image84.png" Type="http://schemas.openxmlformats.org/officeDocument/2006/relationships/image"/><Relationship Id="rId2" Target="../media/image79.png" Type="http://schemas.openxmlformats.org/officeDocument/2006/relationships/image"/><Relationship Id="rId1" Target="../slideLayouts/slideLayout7.xml" Type="http://schemas.openxmlformats.org/officeDocument/2006/relationships/slideLayout"/><Relationship Id="rId6" Target="../media/image83.png" Type="http://schemas.openxmlformats.org/officeDocument/2006/relationships/image"/><Relationship Id="rId5" Target="../media/image82.png" Type="http://schemas.openxmlformats.org/officeDocument/2006/relationships/image"/><Relationship Id="rId4" Target="../media/image81.jpeg" Type="http://schemas.openxmlformats.org/officeDocument/2006/relationships/image"/></Relationships>
</file>

<file path=ppt/slides/_rels/slide28.xml.rels><?xml version="1.0" encoding="UTF-8" standalone="yes" ?><Relationships xmlns="http://schemas.openxmlformats.org/package/2006/relationships"><Relationship Id="rId3" Target="../media/image52.png" Type="http://schemas.openxmlformats.org/officeDocument/2006/relationships/image"/><Relationship Id="rId2" Target="../media/image85.jpeg" Type="http://schemas.openxmlformats.org/officeDocument/2006/relationships/image"/><Relationship Id="rId1" Target="../slideLayouts/slideLayout7.xml" Type="http://schemas.openxmlformats.org/officeDocument/2006/relationships/slideLayout"/></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8.jpeg"/><Relationship Id="rId4" Type="http://schemas.openxmlformats.org/officeDocument/2006/relationships/image" Target="../media/image8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arget="../charts/chart3.xml" Type="http://schemas.openxmlformats.org/officeDocument/2006/relationships/chart"/><Relationship Id="rId2" Target="../charts/chart2.xml" Type="http://schemas.openxmlformats.org/officeDocument/2006/relationships/chart"/><Relationship Id="rId1" Target="../slideLayouts/slideLayout7.xml" Type="http://schemas.openxmlformats.org/officeDocument/2006/relationships/slideLayout"/><Relationship Id="rId5" Target="../media/image90.jpeg" Type="http://schemas.openxmlformats.org/officeDocument/2006/relationships/image"/><Relationship Id="rId4" Target="../media/image89.jpeg" Type="http://schemas.openxmlformats.org/officeDocument/2006/relationships/image"/></Relationships>
</file>

<file path=ppt/slides/_rels/slide31.xml.rels><?xml version="1.0" encoding="UTF-8" standalone="yes" ?><Relationships xmlns="http://schemas.openxmlformats.org/package/2006/relationships"><Relationship Id="rId3" Target="../media/image92.jpeg" Type="http://schemas.openxmlformats.org/officeDocument/2006/relationships/image"/><Relationship Id="rId2" Target="../media/image91.jpeg" Type="http://schemas.openxmlformats.org/officeDocument/2006/relationships/image"/><Relationship Id="rId1" Target="../slideLayouts/slideLayout7.xml" Type="http://schemas.openxmlformats.org/officeDocument/2006/relationships/slideLayout"/></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arget="../slideLayouts/slideLayout7.xml" Type="http://schemas.openxmlformats.org/officeDocument/2006/relationships/slideLayout"/><Relationship Id="rId2" Target="../media/media2.mp4" Type="http://schemas.microsoft.com/office/2007/relationships/media"/><Relationship Id="rId1" Target="NULL" TargetMode="External" Type="http://schemas.openxmlformats.org/officeDocument/2006/relationships/video"/><Relationship Id="rId4" Target="../media/image93.jpeg" Type="http://schemas.openxmlformats.org/officeDocument/2006/relationships/image"/></Relationships>
</file>

<file path=ppt/slides/_rels/slide34.xml.rels><?xml version="1.0" encoding="UTF-8" standalone="yes" ?><Relationships xmlns="http://schemas.openxmlformats.org/package/2006/relationships"><Relationship Id="rId8" Target="../media/image820.png" Type="http://schemas.openxmlformats.org/officeDocument/2006/relationships/image"/><Relationship Id="rId3" Target="../media/image23.jpeg" Type="http://schemas.openxmlformats.org/officeDocument/2006/relationships/image"/><Relationship Id="rId7" Target="../media/image810.png" Type="http://schemas.openxmlformats.org/officeDocument/2006/relationships/image"/><Relationship Id="rId2" Target="../media/image780.png" Type="http://schemas.openxmlformats.org/officeDocument/2006/relationships/image"/><Relationship Id="rId1" Target="../slideLayouts/slideLayout7.xml" Type="http://schemas.openxmlformats.org/officeDocument/2006/relationships/slideLayout"/><Relationship Id="rId6" Target="../media/image800.png" Type="http://schemas.openxmlformats.org/officeDocument/2006/relationships/image"/><Relationship Id="rId5" Target="../media/image790.png" Type="http://schemas.openxmlformats.org/officeDocument/2006/relationships/image"/><Relationship Id="rId4" Target="../media/image24.png" Type="http://schemas.openxmlformats.org/officeDocument/2006/relationships/image"/></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4.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arget="../media/hdphoto4.wdp" Type="http://schemas.microsoft.com/office/2007/relationships/hdphoto"/><Relationship Id="rId2" Target="../media/image96.jpeg" Type="http://schemas.openxmlformats.org/officeDocument/2006/relationships/image"/><Relationship Id="rId1" Target="../slideLayouts/slideLayout7.xml" Type="http://schemas.openxmlformats.org/officeDocument/2006/relationships/slideLayout"/><Relationship Id="rId4" Target="../media/image97.png" Type="http://schemas.openxmlformats.org/officeDocument/2006/relationships/image"/></Relationships>
</file>

<file path=ppt/slides/_rels/slide37.xml.rels><?xml version="1.0" encoding="UTF-8" standalone="yes" ?><Relationships xmlns="http://schemas.openxmlformats.org/package/2006/relationships"><Relationship Id="rId2" Target="../media/image98.jpeg" Type="http://schemas.openxmlformats.org/officeDocument/2006/relationships/image"/><Relationship Id="rId1" Target="../slideLayouts/slideLayout7.xml" Type="http://schemas.openxmlformats.org/officeDocument/2006/relationships/slideLayout"/></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arget="../media/image10.jpeg" Type="http://schemas.openxmlformats.org/officeDocument/2006/relationships/image"/><Relationship Id="rId1" Target="../slideLayouts/slideLayout7.xml" Type="http://schemas.openxmlformats.org/officeDocument/2006/relationships/slideLayout"/></Relationships>
</file>

<file path=ppt/slides/_rels/slide4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1.jpeg"/><Relationship Id="rId7" Type="http://schemas.openxmlformats.org/officeDocument/2006/relationships/image" Target="../media/image15.jpeg"/><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diagramColors" Target="../diagrams/colors2.xml"/><Relationship Id="rId5" Type="http://schemas.openxmlformats.org/officeDocument/2006/relationships/image" Target="../media/image13.jpeg"/><Relationship Id="rId10" Type="http://schemas.openxmlformats.org/officeDocument/2006/relationships/diagramQuickStyle" Target="../diagrams/quickStyle2.xml"/><Relationship Id="rId4" Type="http://schemas.openxmlformats.org/officeDocument/2006/relationships/image" Target="../media/image12.jpe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arget="../media/image17.png" Type="http://schemas.openxmlformats.org/officeDocument/2006/relationships/image"/><Relationship Id="rId2" Target="../media/image16.jpeg" Type="http://schemas.openxmlformats.org/officeDocument/2006/relationships/image"/><Relationship Id="rId1" Target="../slideLayouts/slideLayout4.xml" Type="http://schemas.openxmlformats.org/officeDocument/2006/relationships/slideLayout"/></Relationships>
</file>

<file path=ppt/slides/_rels/slide9.xml.rels><?xml version="1.0" encoding="UTF-8" standalone="yes" ?><Relationships xmlns="http://schemas.openxmlformats.org/package/2006/relationships"><Relationship Id="rId8" Target="../media/image24.png" Type="http://schemas.openxmlformats.org/officeDocument/2006/relationships/image"/><Relationship Id="rId3" Target="../media/image19.svg" Type="http://schemas.openxmlformats.org/officeDocument/2006/relationships/image"/><Relationship Id="rId7" Target="../media/image23.jpeg" Type="http://schemas.openxmlformats.org/officeDocument/2006/relationships/image"/><Relationship Id="rId2" Target="../media/image18.png" Type="http://schemas.openxmlformats.org/officeDocument/2006/relationships/image"/><Relationship Id="rId1" Target="../slideLayouts/slideLayout7.xml" Type="http://schemas.openxmlformats.org/officeDocument/2006/relationships/slideLayout"/><Relationship Id="rId6" Target="../media/image22.svg" Type="http://schemas.openxmlformats.org/officeDocument/2006/relationships/image"/><Relationship Id="rId5" Target="../media/image21.png" Type="http://schemas.openxmlformats.org/officeDocument/2006/relationships/image"/><Relationship Id="rId4" Target="../media/image20.jpeg" Type="http://schemas.openxmlformats.org/officeDocument/2006/relationships/imag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C60FB73-AF3C-404D-9E86-7F48CECEC46E}"/>
              </a:ext>
            </a:extLst>
          </p:cNvPr>
          <p:cNvSpPr>
            <a:spLocks noGrp="1"/>
          </p:cNvSpPr>
          <p:nvPr>
            <p:ph type="subTitle" idx="1"/>
          </p:nvPr>
        </p:nvSpPr>
        <p:spPr>
          <a:xfrm>
            <a:off x="2895382" y="4439621"/>
            <a:ext cx="7675984" cy="365125"/>
          </a:xfrm>
        </p:spPr>
        <p:txBody>
          <a:bodyPr>
            <a:noAutofit/>
          </a:bodyPr>
          <a:lstStyle/>
          <a:p>
            <a:r>
              <a:rPr lang="fr-FR" dirty="0">
                <a:latin typeface="Times New Roman" panose="02020603050405020304" pitchFamily="18" charset="0"/>
                <a:cs typeface="Times New Roman" panose="02020603050405020304" pitchFamily="18" charset="0"/>
              </a:rPr>
              <a:t>Soutenance de Stage S8</a:t>
            </a:r>
          </a:p>
        </p:txBody>
      </p:sp>
      <p:pic>
        <p:nvPicPr>
          <p:cNvPr id="5" name="Image 4" descr="Bayle SA – Fabricant Français d&amp;#39;équipement toutes volailles">
            <a:extLst>
              <a:ext uri="{FF2B5EF4-FFF2-40B4-BE49-F238E27FC236}">
                <a16:creationId xmlns:a16="http://schemas.microsoft.com/office/drawing/2014/main" id="{71C20192-1988-4DF2-BF5F-5A87140A78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85271" y="441454"/>
            <a:ext cx="1897441" cy="1137494"/>
          </a:xfrm>
          <a:prstGeom prst="rect">
            <a:avLst/>
          </a:prstGeom>
          <a:noFill/>
          <a:ln>
            <a:noFill/>
          </a:ln>
        </p:spPr>
      </p:pic>
      <p:sp>
        <p:nvSpPr>
          <p:cNvPr id="6" name="Zone de texte 2">
            <a:extLst>
              <a:ext uri="{FF2B5EF4-FFF2-40B4-BE49-F238E27FC236}">
                <a16:creationId xmlns:a16="http://schemas.microsoft.com/office/drawing/2014/main" id="{6DB9D7CA-67DB-4890-9EAC-F7FF96705525}"/>
              </a:ext>
            </a:extLst>
          </p:cNvPr>
          <p:cNvSpPr txBox="1">
            <a:spLocks noChangeArrowheads="1"/>
          </p:cNvSpPr>
          <p:nvPr/>
        </p:nvSpPr>
        <p:spPr bwMode="auto">
          <a:xfrm>
            <a:off x="3414245" y="2959808"/>
            <a:ext cx="7331824" cy="1206308"/>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fr-FR" sz="3200" b="1" dirty="0">
                <a:latin typeface="Times New Roman" panose="02020603050405020304" pitchFamily="18" charset="0"/>
                <a:ea typeface="Calibri" panose="020F0502020204030204" pitchFamily="34" charset="0"/>
                <a:cs typeface="Times New Roman" panose="02020603050405020304" pitchFamily="18" charset="0"/>
              </a:rPr>
              <a:t>Régulation de tension d’un convoyeur aérien – Système à chaine</a:t>
            </a:r>
            <a:endParaRPr lang="fr-FR" sz="1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Subtitle 2">
            <a:extLst>
              <a:ext uri="{FF2B5EF4-FFF2-40B4-BE49-F238E27FC236}">
                <a16:creationId xmlns:a16="http://schemas.microsoft.com/office/drawing/2014/main" id="{D7BCD37B-0DB9-40B6-8036-14926F93BBA1}"/>
              </a:ext>
            </a:extLst>
          </p:cNvPr>
          <p:cNvSpPr txBox="1">
            <a:spLocks/>
          </p:cNvSpPr>
          <p:nvPr/>
        </p:nvSpPr>
        <p:spPr>
          <a:xfrm>
            <a:off x="2979283" y="5078251"/>
            <a:ext cx="7675984" cy="36512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dirty="0"/>
              <a:t>Khaled KHALIL</a:t>
            </a:r>
          </a:p>
        </p:txBody>
      </p:sp>
      <p:pic>
        <p:nvPicPr>
          <p:cNvPr id="8" name="Graphique 7">
            <a:extLst>
              <a:ext uri="{FF2B5EF4-FFF2-40B4-BE49-F238E27FC236}">
                <a16:creationId xmlns:a16="http://schemas.microsoft.com/office/drawing/2014/main" id="{D58C72BD-B93E-4258-AE3F-25B40BA42D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0596" y="664803"/>
            <a:ext cx="2247900" cy="914145"/>
          </a:xfrm>
          <a:prstGeom prst="rect">
            <a:avLst/>
          </a:prstGeom>
        </p:spPr>
      </p:pic>
      <p:grpSp>
        <p:nvGrpSpPr>
          <p:cNvPr id="9" name="Groupe 8">
            <a:extLst>
              <a:ext uri="{FF2B5EF4-FFF2-40B4-BE49-F238E27FC236}">
                <a16:creationId xmlns:a16="http://schemas.microsoft.com/office/drawing/2014/main" id="{ECB97CE0-8BAB-4C7E-97F0-12D2BF8D0787}"/>
              </a:ext>
            </a:extLst>
          </p:cNvPr>
          <p:cNvGrpSpPr/>
          <p:nvPr/>
        </p:nvGrpSpPr>
        <p:grpSpPr>
          <a:xfrm>
            <a:off x="549826" y="378392"/>
            <a:ext cx="2345556" cy="5987437"/>
            <a:chOff x="923536" y="291484"/>
            <a:chExt cx="2591578" cy="6446481"/>
          </a:xfrm>
        </p:grpSpPr>
        <p:pic>
          <p:nvPicPr>
            <p:cNvPr id="10" name="Graphique 9">
              <a:extLst>
                <a:ext uri="{FF2B5EF4-FFF2-40B4-BE49-F238E27FC236}">
                  <a16:creationId xmlns:a16="http://schemas.microsoft.com/office/drawing/2014/main" id="{8D7D295B-43C4-4D4E-BB45-4A170A8B75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536" y="4404340"/>
              <a:ext cx="2247900" cy="2333625"/>
            </a:xfrm>
            <a:prstGeom prst="rect">
              <a:avLst/>
            </a:prstGeom>
          </p:spPr>
        </p:pic>
        <p:pic>
          <p:nvPicPr>
            <p:cNvPr id="11" name="Graphique 10">
              <a:extLst>
                <a:ext uri="{FF2B5EF4-FFF2-40B4-BE49-F238E27FC236}">
                  <a16:creationId xmlns:a16="http://schemas.microsoft.com/office/drawing/2014/main" id="{0A9C60EE-DB03-415D-AB12-C56D745F70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5375" y="2347912"/>
              <a:ext cx="2247900" cy="2333625"/>
            </a:xfrm>
            <a:prstGeom prst="rect">
              <a:avLst/>
            </a:prstGeom>
          </p:spPr>
        </p:pic>
        <p:pic>
          <p:nvPicPr>
            <p:cNvPr id="12" name="Graphique 11">
              <a:extLst>
                <a:ext uri="{FF2B5EF4-FFF2-40B4-BE49-F238E27FC236}">
                  <a16:creationId xmlns:a16="http://schemas.microsoft.com/office/drawing/2014/main" id="{368D0C50-CB15-4D39-9400-72415D1585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67214" y="291484"/>
              <a:ext cx="2247900" cy="2333625"/>
            </a:xfrm>
            <a:prstGeom prst="rect">
              <a:avLst/>
            </a:prstGeom>
          </p:spPr>
        </p:pic>
      </p:grpSp>
      <p:sp>
        <p:nvSpPr>
          <p:cNvPr id="13" name="Subtitle 2">
            <a:extLst>
              <a:ext uri="{FF2B5EF4-FFF2-40B4-BE49-F238E27FC236}">
                <a16:creationId xmlns:a16="http://schemas.microsoft.com/office/drawing/2014/main" id="{4612776E-E62A-4240-8914-6B7883F87937}"/>
              </a:ext>
            </a:extLst>
          </p:cNvPr>
          <p:cNvSpPr txBox="1">
            <a:spLocks/>
          </p:cNvSpPr>
          <p:nvPr/>
        </p:nvSpPr>
        <p:spPr>
          <a:xfrm>
            <a:off x="2665696" y="6416546"/>
            <a:ext cx="7675984"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600" b="1" dirty="0">
                <a:effectLst>
                  <a:outerShdw blurRad="38100" dist="38100" dir="2700000" algn="tl">
                    <a:srgbClr val="000000">
                      <a:alpha val="43137"/>
                    </a:srgbClr>
                  </a:outerShdw>
                </a:effectLst>
              </a:rPr>
              <a:t>2021/2022</a:t>
            </a:r>
          </a:p>
        </p:txBody>
      </p:sp>
    </p:spTree>
    <p:extLst>
      <p:ext uri="{BB962C8B-B14F-4D97-AF65-F5344CB8AC3E}">
        <p14:creationId xmlns:p14="http://schemas.microsoft.com/office/powerpoint/2010/main" val="2852298458"/>
      </p:ext>
    </p:extLst>
  </p:cSld>
  <p:clrMapOvr>
    <a:masterClrMapping/>
  </p:clrMapOvr>
  <p:transition spd="slow">
    <p:push dir="d"/>
  </p:transition>
</p:sld>
</file>

<file path=ppt/slides/slide10.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pic>
        <p:nvPicPr>
          <p:cNvPr id="40" name="Graphique 39">
            <a:extLst>
              <a:ext uri="{FF2B5EF4-FFF2-40B4-BE49-F238E27FC236}">
                <a16:creationId xmlns:a16="http://schemas.microsoft.com/office/drawing/2014/main" id="{AAC97139-32DA-4DE2-AD14-F48A012C96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5181" y="4676489"/>
            <a:ext cx="3299317" cy="850165"/>
          </a:xfrm>
          <a:prstGeom prst="rect">
            <a:avLst/>
          </a:prstGeom>
        </p:spPr>
      </p:pic>
      <p:grpSp>
        <p:nvGrpSpPr>
          <p:cNvPr id="20" name="Groupe 19">
            <a:extLst>
              <a:ext uri="{FF2B5EF4-FFF2-40B4-BE49-F238E27FC236}">
                <a16:creationId xmlns:a16="http://schemas.microsoft.com/office/drawing/2014/main" id="{81F9AC4A-D65A-4507-BA84-3CE94242D340}"/>
              </a:ext>
            </a:extLst>
          </p:cNvPr>
          <p:cNvGrpSpPr/>
          <p:nvPr/>
        </p:nvGrpSpPr>
        <p:grpSpPr>
          <a:xfrm>
            <a:off x="7052624" y="3775469"/>
            <a:ext cx="2295000" cy="1652739"/>
            <a:chOff x="1564319" y="1285978"/>
            <a:chExt cx="7317213" cy="4173156"/>
          </a:xfrm>
        </p:grpSpPr>
        <p:pic>
          <p:nvPicPr>
            <p:cNvPr id="21" name="Graphique 20">
              <a:extLst>
                <a:ext uri="{FF2B5EF4-FFF2-40B4-BE49-F238E27FC236}">
                  <a16:creationId xmlns:a16="http://schemas.microsoft.com/office/drawing/2014/main" id="{0213CDBE-F3B6-4A62-B36B-ED6CAB0766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11689">
              <a:off x="3310465" y="1398866"/>
              <a:ext cx="5571067" cy="4060268"/>
            </a:xfrm>
            <a:prstGeom prst="rect">
              <a:avLst/>
            </a:prstGeom>
          </p:spPr>
        </p:pic>
        <p:cxnSp>
          <p:nvCxnSpPr>
            <p:cNvPr id="22" name="Connecteur droit avec flèche 21">
              <a:extLst>
                <a:ext uri="{FF2B5EF4-FFF2-40B4-BE49-F238E27FC236}">
                  <a16:creationId xmlns:a16="http://schemas.microsoft.com/office/drawing/2014/main" id="{891B538B-0F51-4650-8CA9-AB6483063A2F}"/>
                </a:ext>
              </a:extLst>
            </p:cNvPr>
            <p:cNvCxnSpPr>
              <a:cxnSpLocks/>
            </p:cNvCxnSpPr>
            <p:nvPr/>
          </p:nvCxnSpPr>
          <p:spPr>
            <a:xfrm flipH="1" flipV="1">
              <a:off x="3324667" y="2332501"/>
              <a:ext cx="645446" cy="1071139"/>
            </a:xfrm>
            <a:prstGeom prst="straightConnector1">
              <a:avLst/>
            </a:prstGeom>
            <a:ln algn="ctr" cap="flat" cmpd="sng" w="9525">
              <a:solidFill>
                <a:srgbClr val="4C6195"/>
              </a:solidFill>
              <a:prstDash val="dash"/>
              <a:round/>
              <a:headEnd len="med" type="none" w="med"/>
              <a:tailEnd len="med" type="none" w="med"/>
            </a:ln>
          </p:spPr>
          <p:style>
            <a:lnRef idx="0">
              <a:scrgbClr b="0" g="0" r="0"/>
            </a:lnRef>
            <a:fillRef idx="0">
              <a:scrgbClr b="0" g="0" r="0"/>
            </a:fillRef>
            <a:effectRef idx="0">
              <a:scrgbClr b="0" g="0" r="0"/>
            </a:effectRef>
            <a:fontRef idx="minor">
              <a:schemeClr val="tx1"/>
            </a:fontRef>
          </p:style>
        </p:cxnSp>
        <p:cxnSp>
          <p:nvCxnSpPr>
            <p:cNvPr id="23" name="Connecteur droit avec flèche 22">
              <a:extLst>
                <a:ext uri="{FF2B5EF4-FFF2-40B4-BE49-F238E27FC236}">
                  <a16:creationId xmlns:a16="http://schemas.microsoft.com/office/drawing/2014/main" id="{06D4CF7F-76ED-4707-BA9A-E01F148DA5B7}"/>
                </a:ext>
              </a:extLst>
            </p:cNvPr>
            <p:cNvCxnSpPr>
              <a:cxnSpLocks/>
            </p:cNvCxnSpPr>
            <p:nvPr/>
          </p:nvCxnSpPr>
          <p:spPr>
            <a:xfrm flipH="1" flipV="1">
              <a:off x="4346102" y="1771098"/>
              <a:ext cx="579888" cy="1019231"/>
            </a:xfrm>
            <a:prstGeom prst="straightConnector1">
              <a:avLst/>
            </a:prstGeom>
            <a:ln algn="ctr" cap="flat" cmpd="sng" w="9525">
              <a:solidFill>
                <a:srgbClr val="4C6195"/>
              </a:solidFill>
              <a:prstDash val="dash"/>
              <a:round/>
              <a:headEnd len="med" type="none" w="med"/>
              <a:tailEnd len="med" type="none" w="med"/>
            </a:ln>
          </p:spPr>
          <p:style>
            <a:lnRef idx="0">
              <a:scrgbClr b="0" g="0" r="0"/>
            </a:lnRef>
            <a:fillRef idx="0">
              <a:scrgbClr b="0" g="0" r="0"/>
            </a:fillRef>
            <a:effectRef idx="0">
              <a:scrgbClr b="0" g="0" r="0"/>
            </a:effectRef>
            <a:fontRef idx="minor">
              <a:schemeClr val="tx1"/>
            </a:fontRef>
          </p:style>
        </p:cxnSp>
        <p:cxnSp>
          <p:nvCxnSpPr>
            <p:cNvPr id="24" name="Connecteur droit avec flèche 23">
              <a:extLst>
                <a:ext uri="{FF2B5EF4-FFF2-40B4-BE49-F238E27FC236}">
                  <a16:creationId xmlns:a16="http://schemas.microsoft.com/office/drawing/2014/main" id="{B632E9B7-8FE2-4407-8174-0AF6298EEF74}"/>
                </a:ext>
              </a:extLst>
            </p:cNvPr>
            <p:cNvCxnSpPr>
              <a:cxnSpLocks/>
            </p:cNvCxnSpPr>
            <p:nvPr/>
          </p:nvCxnSpPr>
          <p:spPr>
            <a:xfrm flipH="1">
              <a:off x="3324667" y="1763709"/>
              <a:ext cx="882760" cy="381019"/>
            </a:xfrm>
            <a:prstGeom prst="straightConnector1">
              <a:avLst/>
            </a:prstGeom>
            <a:ln algn="ctr" cap="flat" cmpd="sng" w="9525">
              <a:solidFill>
                <a:srgbClr val="4C6195"/>
              </a:solidFill>
              <a:prstDash val="solid"/>
              <a:round/>
              <a:headEnd len="med" type="arrow" w="med"/>
              <a:tailEnd len="med" type="arrow" w="med"/>
            </a:ln>
          </p:spPr>
          <p:style>
            <a:lnRef idx="0">
              <a:scrgbClr b="0" g="0" r="0"/>
            </a:lnRef>
            <a:fillRef idx="0">
              <a:scrgbClr b="0" g="0" r="0"/>
            </a:fillRef>
            <a:effectRef idx="0">
              <a:scrgbClr b="0" g="0" r="0"/>
            </a:effectRef>
            <a:fontRef idx="minor">
              <a:schemeClr val="tx1"/>
            </a:fontRef>
          </p:style>
        </p:cxnSp>
        <p:sp>
          <p:nvSpPr>
            <p:cNvPr id="25" name="ZoneTexte 24">
              <a:extLst>
                <a:ext uri="{FF2B5EF4-FFF2-40B4-BE49-F238E27FC236}">
                  <a16:creationId xmlns:a16="http://schemas.microsoft.com/office/drawing/2014/main" id="{AE48B5DF-D6C5-4736-A8EE-D3EF63571D57}"/>
                </a:ext>
              </a:extLst>
            </p:cNvPr>
            <p:cNvSpPr txBox="1"/>
            <p:nvPr/>
          </p:nvSpPr>
          <p:spPr>
            <a:xfrm rot="20188144">
              <a:off x="1564319" y="1285978"/>
              <a:ext cx="3584076" cy="704501"/>
            </a:xfrm>
            <a:prstGeom prst="rect">
              <a:avLst/>
            </a:prstGeom>
            <a:noFill/>
          </p:spPr>
          <p:txBody>
            <a:bodyPr rtlCol="0" wrap="square">
              <a:spAutoFit/>
            </a:bodyPr>
            <a:lstStyle/>
            <a:p>
              <a:pPr algn="ctr"/>
              <a:r>
                <a:rPr dirty="0" lang="fr-FR" sz="1100">
                  <a:latin charset="0" panose="02020603050405020304" pitchFamily="18" typeface="Times New Roman"/>
                  <a:cs charset="0" panose="02020603050405020304" pitchFamily="18" typeface="Times New Roman"/>
                </a:rPr>
                <a:t>25,4 mm</a:t>
              </a:r>
            </a:p>
          </p:txBody>
        </p:sp>
      </p:grpSp>
      <p:pic>
        <p:nvPicPr>
          <p:cNvPr id="31" name="Image 30">
            <a:extLst>
              <a:ext uri="{FF2B5EF4-FFF2-40B4-BE49-F238E27FC236}">
                <a16:creationId xmlns:a16="http://schemas.microsoft.com/office/drawing/2014/main" id="{EE0025C5-693D-41B6-9372-3C6CC96841D4}"/>
              </a:ext>
            </a:extLst>
          </p:cNvPr>
          <p:cNvPicPr>
            <a:picLocks noChangeAspect="1"/>
          </p:cNvPicPr>
          <p:nvPr/>
        </p:nvPicPr>
        <p:blipFill rotWithShape="1">
          <a:blip r:embed="rId6">
            <a:extLst>
              <a:ext uri="{28A0092B-C50C-407E-A947-70E740481C1C}">
                <a14:useLocalDpi xmlns:a14="http://schemas.microsoft.com/office/drawing/2010/main" val="0"/>
              </a:ext>
            </a:extLst>
          </a:blip>
          <a:srcRect b="-89" r="55"/>
          <a:stretch/>
        </p:blipFill>
        <p:spPr bwMode="auto">
          <a:xfrm>
            <a:off x="1656514" y="309929"/>
            <a:ext cx="2368223" cy="1824072"/>
          </a:xfrm>
          <a:prstGeom prst="rect">
            <a:avLst/>
          </a:prstGeom>
          <a:ln>
            <a:noFill/>
          </a:ln>
          <a:extLst>
            <a:ext uri="{53640926-AAD7-44D8-BBD7-CCE9431645EC}">
              <a14:shadowObscured xmlns:a14="http://schemas.microsoft.com/office/drawing/2010/main"/>
            </a:ext>
          </a:extLst>
        </p:spPr>
      </p:pic>
      <p:pic>
        <p:nvPicPr>
          <p:cNvPr id="32" name="Image 31">
            <a:extLst>
              <a:ext uri="{FF2B5EF4-FFF2-40B4-BE49-F238E27FC236}">
                <a16:creationId xmlns:a16="http://schemas.microsoft.com/office/drawing/2014/main" id="{CF610C9B-E38E-465C-8A0D-5DB413C483DF}"/>
              </a:ext>
            </a:extLst>
          </p:cNvPr>
          <p:cNvPicPr>
            <a:picLocks noChangeAspect="1"/>
          </p:cNvPicPr>
          <p:nvPr/>
        </p:nvPicPr>
        <p:blipFill rotWithShape="1">
          <a:blip r:embed="rId7">
            <a:extLst>
              <a:ext uri="{28A0092B-C50C-407E-A947-70E740481C1C}">
                <a14:useLocalDpi xmlns:a14="http://schemas.microsoft.com/office/drawing/2010/main" val="0"/>
              </a:ext>
            </a:extLst>
          </a:blip>
          <a:srcRect b="-2" r="21"/>
          <a:stretch/>
        </p:blipFill>
        <p:spPr bwMode="auto">
          <a:xfrm>
            <a:off x="8061380" y="571933"/>
            <a:ext cx="2669096" cy="1478192"/>
          </a:xfrm>
          <a:prstGeom prst="rect">
            <a:avLst/>
          </a:prstGeom>
          <a:ln>
            <a:noFill/>
          </a:ln>
          <a:extLst>
            <a:ext uri="{53640926-AAD7-44D8-BBD7-CCE9431645EC}">
              <a14:shadowObscured xmlns:a14="http://schemas.microsoft.com/office/drawing/2010/main"/>
            </a:ext>
          </a:extLst>
        </p:spPr>
      </p:pic>
      <p:sp>
        <p:nvSpPr>
          <p:cNvPr id="33" name="Zone de texte 2">
            <a:extLst>
              <a:ext uri="{FF2B5EF4-FFF2-40B4-BE49-F238E27FC236}">
                <a16:creationId xmlns:a16="http://schemas.microsoft.com/office/drawing/2014/main" id="{980881C6-8EB9-428B-A512-2C1FCCDC9B0F}"/>
              </a:ext>
            </a:extLst>
          </p:cNvPr>
          <p:cNvSpPr txBox="1">
            <a:spLocks noChangeArrowheads="1"/>
          </p:cNvSpPr>
          <p:nvPr/>
        </p:nvSpPr>
        <p:spPr bwMode="auto">
          <a:xfrm>
            <a:off x="8269470" y="2316879"/>
            <a:ext cx="2942666" cy="413476"/>
          </a:xfrm>
          <a:prstGeom prst="rect">
            <a:avLst/>
          </a:prstGeom>
          <a:noFill/>
          <a:ln w="9525">
            <a:noFill/>
            <a:miter lim="800000"/>
            <a:headEnd/>
            <a:tailEnd/>
          </a:ln>
        </p:spPr>
        <p:txBody>
          <a:bodyPr anchor="t" anchorCtr="0" bIns="45720" lIns="91440" rIns="91440" rot="0" tIns="45720" vert="horz" wrap="square">
            <a:noAutofit/>
          </a:bodyPr>
          <a:lstStyle/>
          <a:p>
            <a:pPr>
              <a:lnSpc>
                <a:spcPct val="107000"/>
              </a:lnSpc>
              <a:spcAft>
                <a:spcPts val="800"/>
              </a:spcAft>
            </a:pPr>
            <a:r>
              <a:rPr dirty="0" lang="fr-FR" sz="1600">
                <a:effectLst/>
                <a:latin charset="0" panose="02020603050405020304" pitchFamily="18" typeface="Times New Roman"/>
                <a:ea charset="0" panose="020F0502020204030204" pitchFamily="34" typeface="Calibri"/>
                <a:cs charset="0" panose="02020603050405020304" pitchFamily="18" typeface="Times New Roman"/>
              </a:rPr>
              <a:t>Entrainement par maillons.</a:t>
            </a:r>
            <a:endParaRPr dirty="0" lang="fr-FR" sz="1050">
              <a:effectLst/>
              <a:latin charset="0" panose="02020603050405020304" pitchFamily="18" typeface="Times New Roman"/>
              <a:ea charset="0" panose="020F0502020204030204" pitchFamily="34" typeface="Calibri"/>
              <a:cs charset="0" panose="02020603050405020304" pitchFamily="18" typeface="Times New Roman"/>
            </a:endParaRPr>
          </a:p>
        </p:txBody>
      </p:sp>
      <p:sp>
        <p:nvSpPr>
          <p:cNvPr id="34" name="Zone de texte 2">
            <a:extLst>
              <a:ext uri="{FF2B5EF4-FFF2-40B4-BE49-F238E27FC236}">
                <a16:creationId xmlns:a16="http://schemas.microsoft.com/office/drawing/2014/main" id="{797F76C9-9F9B-436B-8045-1EBC4DE82BEF}"/>
              </a:ext>
            </a:extLst>
          </p:cNvPr>
          <p:cNvSpPr txBox="1">
            <a:spLocks noChangeArrowheads="1"/>
          </p:cNvSpPr>
          <p:nvPr/>
        </p:nvSpPr>
        <p:spPr bwMode="auto">
          <a:xfrm>
            <a:off x="1640797" y="2317928"/>
            <a:ext cx="2579994" cy="413476"/>
          </a:xfrm>
          <a:prstGeom prst="rect">
            <a:avLst/>
          </a:prstGeom>
          <a:noFill/>
          <a:ln w="9525">
            <a:noFill/>
            <a:miter lim="800000"/>
            <a:headEnd/>
            <a:tailEnd/>
          </a:ln>
        </p:spPr>
        <p:txBody>
          <a:bodyPr anchor="t" anchorCtr="0" bIns="45720" lIns="91440" rIns="91440" rot="0" tIns="45720" vert="horz" wrap="square">
            <a:noAutofit/>
          </a:bodyPr>
          <a:lstStyle/>
          <a:p>
            <a:pPr>
              <a:lnSpc>
                <a:spcPct val="107000"/>
              </a:lnSpc>
              <a:spcAft>
                <a:spcPts val="800"/>
              </a:spcAft>
            </a:pPr>
            <a:r>
              <a:rPr dirty="0" lang="fr-FR" sz="1600">
                <a:effectLst/>
                <a:latin charset="0" panose="02020603050405020304" pitchFamily="18" typeface="Times New Roman"/>
                <a:ea charset="0" panose="020F0502020204030204" pitchFamily="34" typeface="Calibri"/>
                <a:cs charset="0" panose="02020603050405020304" pitchFamily="18" typeface="Times New Roman"/>
              </a:rPr>
              <a:t>Entrainement par trolley.</a:t>
            </a:r>
            <a:endParaRPr dirty="0" lang="fr-FR" sz="1050">
              <a:effectLst/>
              <a:latin charset="0" panose="02020603050405020304" pitchFamily="18" typeface="Times New Roman"/>
              <a:ea charset="0" panose="020F0502020204030204" pitchFamily="34" typeface="Calibri"/>
              <a:cs charset="0" panose="02020603050405020304" pitchFamily="18" typeface="Times New Roman"/>
            </a:endParaRPr>
          </a:p>
        </p:txBody>
      </p:sp>
      <p:grpSp>
        <p:nvGrpSpPr>
          <p:cNvPr id="37" name="Groupe 36">
            <a:extLst>
              <a:ext uri="{FF2B5EF4-FFF2-40B4-BE49-F238E27FC236}">
                <a16:creationId xmlns:a16="http://schemas.microsoft.com/office/drawing/2014/main" id="{3640FBD4-BD7E-4F85-A4AC-A044433D7135}"/>
              </a:ext>
            </a:extLst>
          </p:cNvPr>
          <p:cNvGrpSpPr/>
          <p:nvPr/>
        </p:nvGrpSpPr>
        <p:grpSpPr>
          <a:xfrm>
            <a:off x="9741470" y="3315505"/>
            <a:ext cx="2117036" cy="2369418"/>
            <a:chOff x="9882783" y="2909529"/>
            <a:chExt cx="2117036" cy="2369418"/>
          </a:xfrm>
        </p:grpSpPr>
        <p:grpSp>
          <p:nvGrpSpPr>
            <p:cNvPr id="16" name="Groupe 15">
              <a:extLst>
                <a:ext uri="{FF2B5EF4-FFF2-40B4-BE49-F238E27FC236}">
                  <a16:creationId xmlns:a16="http://schemas.microsoft.com/office/drawing/2014/main" id="{090DAE92-94FB-4E13-AD69-CF2627E5AE75}"/>
                </a:ext>
              </a:extLst>
            </p:cNvPr>
            <p:cNvGrpSpPr/>
            <p:nvPr/>
          </p:nvGrpSpPr>
          <p:grpSpPr>
            <a:xfrm>
              <a:off x="9882783" y="3225224"/>
              <a:ext cx="2117036" cy="2053723"/>
              <a:chOff x="3310466" y="123903"/>
              <a:chExt cx="5571067" cy="5335231"/>
            </a:xfrm>
          </p:grpSpPr>
          <p:pic>
            <p:nvPicPr>
              <p:cNvPr id="2" name="Graphique 1">
                <a:extLst>
                  <a:ext uri="{FF2B5EF4-FFF2-40B4-BE49-F238E27FC236}">
                    <a16:creationId xmlns:a16="http://schemas.microsoft.com/office/drawing/2014/main" id="{0F533E35-03DF-4EAD-91EE-1F74858B96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11689">
                <a:off x="3310466" y="1398865"/>
                <a:ext cx="5571067" cy="4060269"/>
              </a:xfrm>
              <a:prstGeom prst="rect">
                <a:avLst/>
              </a:prstGeom>
            </p:spPr>
          </p:pic>
          <p:cxnSp>
            <p:nvCxnSpPr>
              <p:cNvPr id="5" name="Connecteur droit avec flèche 4">
                <a:extLst>
                  <a:ext uri="{FF2B5EF4-FFF2-40B4-BE49-F238E27FC236}">
                    <a16:creationId xmlns:a16="http://schemas.microsoft.com/office/drawing/2014/main" id="{717CA44A-4638-40C2-9486-929E0E296B2D}"/>
                  </a:ext>
                </a:extLst>
              </p:cNvPr>
              <p:cNvCxnSpPr>
                <a:cxnSpLocks/>
              </p:cNvCxnSpPr>
              <p:nvPr/>
            </p:nvCxnSpPr>
            <p:spPr>
              <a:xfrm flipH="1" flipV="1">
                <a:off x="4393097" y="1083366"/>
                <a:ext cx="2" cy="2007707"/>
              </a:xfrm>
              <a:prstGeom prst="straightConnector1">
                <a:avLst/>
              </a:prstGeom>
              <a:ln algn="ctr" cap="flat" cmpd="sng" w="9525">
                <a:solidFill>
                  <a:srgbClr val="4C6195"/>
                </a:solidFill>
                <a:prstDash val="dash"/>
                <a:round/>
                <a:headEnd len="med" type="none" w="med"/>
                <a:tailEnd len="med" type="none" w="med"/>
              </a:ln>
            </p:spPr>
            <p:style>
              <a:lnRef idx="0">
                <a:scrgbClr b="0" g="0" r="0"/>
              </a:lnRef>
              <a:fillRef idx="0">
                <a:scrgbClr b="0" g="0" r="0"/>
              </a:fillRef>
              <a:effectRef idx="0">
                <a:scrgbClr b="0" g="0" r="0"/>
              </a:effectRef>
              <a:fontRef idx="minor">
                <a:schemeClr val="tx1"/>
              </a:fontRef>
            </p:style>
          </p:cxnSp>
          <p:cxnSp>
            <p:nvCxnSpPr>
              <p:cNvPr id="7" name="Connecteur droit avec flèche 6">
                <a:extLst>
                  <a:ext uri="{FF2B5EF4-FFF2-40B4-BE49-F238E27FC236}">
                    <a16:creationId xmlns:a16="http://schemas.microsoft.com/office/drawing/2014/main" id="{4443A5BD-871E-421A-8BF3-9F1F670C537F}"/>
                  </a:ext>
                </a:extLst>
              </p:cNvPr>
              <p:cNvCxnSpPr>
                <a:cxnSpLocks/>
              </p:cNvCxnSpPr>
              <p:nvPr/>
            </p:nvCxnSpPr>
            <p:spPr>
              <a:xfrm flipV="1">
                <a:off x="7851914" y="1107533"/>
                <a:ext cx="0" cy="2056427"/>
              </a:xfrm>
              <a:prstGeom prst="straightConnector1">
                <a:avLst/>
              </a:prstGeom>
              <a:ln algn="ctr" cap="flat" cmpd="sng" w="9525">
                <a:solidFill>
                  <a:srgbClr val="4C6195"/>
                </a:solidFill>
                <a:prstDash val="dash"/>
                <a:round/>
                <a:headEnd len="med" type="none" w="med"/>
                <a:tailEnd len="med" type="none" w="med"/>
              </a:ln>
            </p:spPr>
            <p:style>
              <a:lnRef idx="0">
                <a:scrgbClr b="0" g="0" r="0"/>
              </a:lnRef>
              <a:fillRef idx="0">
                <a:scrgbClr b="0" g="0" r="0"/>
              </a:fillRef>
              <a:effectRef idx="0">
                <a:scrgbClr b="0" g="0" r="0"/>
              </a:effectRef>
              <a:fontRef idx="minor">
                <a:schemeClr val="tx1"/>
              </a:fontRef>
            </p:style>
          </p:cxnSp>
          <p:cxnSp>
            <p:nvCxnSpPr>
              <p:cNvPr id="8" name="Connecteur droit avec flèche 7">
                <a:extLst>
                  <a:ext uri="{FF2B5EF4-FFF2-40B4-BE49-F238E27FC236}">
                    <a16:creationId xmlns:a16="http://schemas.microsoft.com/office/drawing/2014/main" id="{C423224B-DF34-477A-BC09-DCA51BA9815B}"/>
                  </a:ext>
                </a:extLst>
              </p:cNvPr>
              <p:cNvCxnSpPr>
                <a:cxnSpLocks/>
              </p:cNvCxnSpPr>
              <p:nvPr/>
            </p:nvCxnSpPr>
            <p:spPr>
              <a:xfrm flipH="1">
                <a:off x="4572000" y="1182757"/>
                <a:ext cx="2991678" cy="0"/>
              </a:xfrm>
              <a:prstGeom prst="straightConnector1">
                <a:avLst/>
              </a:prstGeom>
              <a:ln algn="ctr" cap="flat" cmpd="sng" w="9525">
                <a:solidFill>
                  <a:srgbClr val="4C6195"/>
                </a:solidFill>
                <a:prstDash val="solid"/>
                <a:round/>
                <a:headEnd len="med" type="arrow" w="med"/>
                <a:tailEnd len="med" type="arrow" w="med"/>
              </a:ln>
            </p:spPr>
            <p:style>
              <a:lnRef idx="0">
                <a:scrgbClr b="0" g="0" r="0"/>
              </a:lnRef>
              <a:fillRef idx="0">
                <a:scrgbClr b="0" g="0" r="0"/>
              </a:fillRef>
              <a:effectRef idx="0">
                <a:scrgbClr b="0" g="0" r="0"/>
              </a:effectRef>
              <a:fontRef idx="minor">
                <a:schemeClr val="tx1"/>
              </a:fontRef>
            </p:style>
          </p:cxnSp>
          <p:sp>
            <p:nvSpPr>
              <p:cNvPr id="15" name="ZoneTexte 14">
                <a:extLst>
                  <a:ext uri="{FF2B5EF4-FFF2-40B4-BE49-F238E27FC236}">
                    <a16:creationId xmlns:a16="http://schemas.microsoft.com/office/drawing/2014/main" id="{4DFC84E6-9C68-410B-A505-DDEB513ADF58}"/>
                  </a:ext>
                </a:extLst>
              </p:cNvPr>
              <p:cNvSpPr txBox="1"/>
              <p:nvPr/>
            </p:nvSpPr>
            <p:spPr>
              <a:xfrm>
                <a:off x="4282347" y="123903"/>
                <a:ext cx="3555525" cy="879507"/>
              </a:xfrm>
              <a:prstGeom prst="rect">
                <a:avLst/>
              </a:prstGeom>
              <a:noFill/>
            </p:spPr>
            <p:txBody>
              <a:bodyPr rtlCol="0" wrap="square">
                <a:spAutoFit/>
              </a:bodyPr>
              <a:lstStyle/>
              <a:p>
                <a:pPr algn="ctr"/>
                <a:r>
                  <a:rPr dirty="0" lang="fr-FR" sz="1600">
                    <a:latin charset="0" panose="02020603050405020304" pitchFamily="18" typeface="Times New Roman"/>
                    <a:cs charset="0" panose="02020603050405020304" pitchFamily="18" typeface="Times New Roman"/>
                  </a:rPr>
                  <a:t>2*25,4 mm</a:t>
                </a:r>
              </a:p>
            </p:txBody>
          </p:sp>
        </p:grpSp>
        <p:sp>
          <p:nvSpPr>
            <p:cNvPr id="35" name="ZoneTexte 34">
              <a:extLst>
                <a:ext uri="{FF2B5EF4-FFF2-40B4-BE49-F238E27FC236}">
                  <a16:creationId xmlns:a16="http://schemas.microsoft.com/office/drawing/2014/main" id="{B0747FB1-7445-41EC-A237-533DD7CC2490}"/>
                </a:ext>
              </a:extLst>
            </p:cNvPr>
            <p:cNvSpPr txBox="1"/>
            <p:nvPr/>
          </p:nvSpPr>
          <p:spPr>
            <a:xfrm>
              <a:off x="10265741" y="2909529"/>
              <a:ext cx="1351119" cy="338554"/>
            </a:xfrm>
            <a:prstGeom prst="rect">
              <a:avLst/>
            </a:prstGeom>
            <a:noFill/>
          </p:spPr>
          <p:txBody>
            <a:bodyPr rtlCol="0" wrap="square">
              <a:spAutoFit/>
            </a:bodyPr>
            <a:lstStyle/>
            <a:p>
              <a:pPr algn="ctr"/>
              <a:r>
                <a:rPr b="1" dirty="0" lang="fr-FR" sz="1600">
                  <a:solidFill>
                    <a:srgbClr val="CB1E1D"/>
                  </a:solidFill>
                  <a:latin charset="0" panose="02020603050405020304" pitchFamily="18" typeface="Times New Roman"/>
                  <a:cs charset="0" panose="02020603050405020304" pitchFamily="18" typeface="Times New Roman"/>
                </a:rPr>
                <a:t>50,8 mm</a:t>
              </a:r>
            </a:p>
          </p:txBody>
        </p:sp>
        <p:cxnSp>
          <p:nvCxnSpPr>
            <p:cNvPr id="36" name="Connecteur droit avec flèche 35">
              <a:extLst>
                <a:ext uri="{FF2B5EF4-FFF2-40B4-BE49-F238E27FC236}">
                  <a16:creationId xmlns:a16="http://schemas.microsoft.com/office/drawing/2014/main" id="{1A4AA9C0-626F-4821-8835-0B01277FF0B4}"/>
                </a:ext>
              </a:extLst>
            </p:cNvPr>
            <p:cNvCxnSpPr>
              <a:cxnSpLocks/>
            </p:cNvCxnSpPr>
            <p:nvPr/>
          </p:nvCxnSpPr>
          <p:spPr>
            <a:xfrm flipH="1">
              <a:off x="10349296" y="3225224"/>
              <a:ext cx="1136854" cy="0"/>
            </a:xfrm>
            <a:prstGeom prst="straightConnector1">
              <a:avLst/>
            </a:prstGeom>
            <a:ln algn="ctr" cap="flat" cmpd="sng" w="9525">
              <a:solidFill>
                <a:srgbClr val="CB1E1D"/>
              </a:solidFill>
              <a:prstDash val="solid"/>
              <a:round/>
              <a:headEnd len="med" type="arrow" w="med"/>
              <a:tailEnd len="med" type="arrow" w="med"/>
            </a:ln>
          </p:spPr>
          <p:style>
            <a:lnRef idx="0">
              <a:scrgbClr b="0" g="0" r="0"/>
            </a:lnRef>
            <a:fillRef idx="0">
              <a:scrgbClr b="0" g="0" r="0"/>
            </a:fillRef>
            <a:effectRef idx="0">
              <a:scrgbClr b="0" g="0" r="0"/>
            </a:effectRef>
            <a:fontRef idx="minor">
              <a:schemeClr val="tx1"/>
            </a:fontRef>
          </p:style>
        </p:cxnSp>
      </p:grpSp>
      <p:pic>
        <p:nvPicPr>
          <p:cNvPr id="39" name="Image 38">
            <a:extLst>
              <a:ext uri="{FF2B5EF4-FFF2-40B4-BE49-F238E27FC236}">
                <a16:creationId xmlns:a16="http://schemas.microsoft.com/office/drawing/2014/main" id="{68BB4DE7-C5E9-43AE-B75E-DC906CF32760}"/>
              </a:ext>
            </a:extLst>
          </p:cNvPr>
          <p:cNvPicPr>
            <a:picLocks noChangeAspect="1"/>
          </p:cNvPicPr>
          <p:nvPr/>
        </p:nvPicPr>
        <p:blipFill rotWithShape="1">
          <a:blip cstate="print" r:embed="rId8">
            <a:extLst>
              <a:ext uri="{28A0092B-C50C-407E-A947-70E740481C1C}">
                <a14:useLocalDpi xmlns:a14="http://schemas.microsoft.com/office/drawing/2010/main" val="0"/>
              </a:ext>
            </a:extLst>
          </a:blip>
          <a:srcRect b="53"/>
          <a:stretch/>
        </p:blipFill>
        <p:spPr bwMode="auto">
          <a:xfrm>
            <a:off x="448686" y="3540689"/>
            <a:ext cx="923772" cy="2521477"/>
          </a:xfrm>
          <a:prstGeom prst="rect">
            <a:avLst/>
          </a:prstGeom>
          <a:noFill/>
          <a:ln>
            <a:noFill/>
          </a:ln>
          <a:extLst>
            <a:ext uri="{53640926-AAD7-44D8-BBD7-CCE9431645EC}">
              <a14:shadowObscured xmlns:a14="http://schemas.microsoft.com/office/drawing/2010/main"/>
            </a:ext>
          </a:extLst>
        </p:spPr>
      </p:pic>
      <p:pic>
        <p:nvPicPr>
          <p:cNvPr id="38" name="Image 37">
            <a:extLst>
              <a:ext uri="{FF2B5EF4-FFF2-40B4-BE49-F238E27FC236}">
                <a16:creationId xmlns:a16="http://schemas.microsoft.com/office/drawing/2014/main" id="{9A4D90DC-193F-4DAC-9FBC-6F27342C4F07}"/>
              </a:ext>
            </a:extLst>
          </p:cNvPr>
          <p:cNvPicPr>
            <a:picLocks noChangeAspect="1"/>
          </p:cNvPicPr>
          <p:nvPr/>
        </p:nvPicPr>
        <p:blipFill rotWithShape="1">
          <a:blip cstate="print" r:embed="rId8">
            <a:extLst>
              <a:ext uri="{28A0092B-C50C-407E-A947-70E740481C1C}">
                <a14:useLocalDpi xmlns:a14="http://schemas.microsoft.com/office/drawing/2010/main" val="0"/>
              </a:ext>
            </a:extLst>
          </a:blip>
          <a:srcRect b="53"/>
          <a:stretch/>
        </p:blipFill>
        <p:spPr bwMode="auto">
          <a:xfrm>
            <a:off x="4719920" y="3612364"/>
            <a:ext cx="923772" cy="2521477"/>
          </a:xfrm>
          <a:prstGeom prst="rect">
            <a:avLst/>
          </a:prstGeom>
          <a:noFill/>
          <a:ln>
            <a:noFill/>
          </a:ln>
          <a:extLst>
            <a:ext uri="{53640926-AAD7-44D8-BBD7-CCE9431645EC}">
              <a14:shadowObscured xmlns:a14="http://schemas.microsoft.com/office/drawing/2010/main"/>
            </a:ext>
          </a:extLst>
        </p:spPr>
      </p:pic>
      <p:cxnSp>
        <p:nvCxnSpPr>
          <p:cNvPr id="42" name="Connecteur droit avec flèche 41">
            <a:extLst>
              <a:ext uri="{FF2B5EF4-FFF2-40B4-BE49-F238E27FC236}">
                <a16:creationId xmlns:a16="http://schemas.microsoft.com/office/drawing/2014/main" id="{944F0501-9826-4D8E-96A4-3B708330A002}"/>
              </a:ext>
            </a:extLst>
          </p:cNvPr>
          <p:cNvCxnSpPr>
            <a:cxnSpLocks/>
          </p:cNvCxnSpPr>
          <p:nvPr/>
        </p:nvCxnSpPr>
        <p:spPr>
          <a:xfrm>
            <a:off x="1550628" y="4169424"/>
            <a:ext cx="3100516" cy="0"/>
          </a:xfrm>
          <a:prstGeom prst="straightConnector1">
            <a:avLst/>
          </a:prstGeom>
          <a:ln algn="ctr" cap="flat" cmpd="sng" w="9525">
            <a:solidFill>
              <a:srgbClr val="CB1E1D"/>
            </a:solidFill>
            <a:prstDash val="solid"/>
            <a:round/>
            <a:headEnd len="med" type="arrow" w="med"/>
            <a:tailEnd len="med" type="arrow" w="med"/>
          </a:ln>
        </p:spPr>
        <p:style>
          <a:lnRef idx="0">
            <a:scrgbClr b="0" g="0" r="0"/>
          </a:lnRef>
          <a:fillRef idx="0">
            <a:scrgbClr b="0" g="0" r="0"/>
          </a:fillRef>
          <a:effectRef idx="0">
            <a:scrgbClr b="0" g="0" r="0"/>
          </a:effectRef>
          <a:fontRef idx="minor">
            <a:schemeClr val="tx1"/>
          </a:fontRef>
        </p:style>
      </p:cxnSp>
      <p:sp>
        <p:nvSpPr>
          <p:cNvPr id="46" name="ZoneTexte 45">
            <a:extLst>
              <a:ext uri="{FF2B5EF4-FFF2-40B4-BE49-F238E27FC236}">
                <a16:creationId xmlns:a16="http://schemas.microsoft.com/office/drawing/2014/main" id="{3A432B69-59C5-4A60-A910-AA6B4FD8237D}"/>
              </a:ext>
            </a:extLst>
          </p:cNvPr>
          <p:cNvSpPr txBox="1"/>
          <p:nvPr/>
        </p:nvSpPr>
        <p:spPr>
          <a:xfrm>
            <a:off x="1853376" y="3671281"/>
            <a:ext cx="2349715" cy="338554"/>
          </a:xfrm>
          <a:prstGeom prst="rect">
            <a:avLst/>
          </a:prstGeom>
          <a:noFill/>
        </p:spPr>
        <p:txBody>
          <a:bodyPr rtlCol="0" wrap="square">
            <a:spAutoFit/>
          </a:bodyPr>
          <a:lstStyle/>
          <a:p>
            <a:pPr algn="ctr"/>
            <a:r>
              <a:rPr b="1" dirty="0" lang="fr-FR" sz="1600">
                <a:solidFill>
                  <a:srgbClr val="CB1E1D"/>
                </a:solidFill>
                <a:latin charset="0" panose="02020603050405020304" pitchFamily="18" typeface="Times New Roman"/>
                <a:cs charset="0" panose="02020603050405020304" pitchFamily="18" typeface="Times New Roman"/>
              </a:rPr>
              <a:t> n pouces = n*25,4 mm</a:t>
            </a:r>
          </a:p>
        </p:txBody>
      </p:sp>
      <p:sp>
        <p:nvSpPr>
          <p:cNvPr id="47" name="ZoneTexte 46">
            <a:extLst>
              <a:ext uri="{FF2B5EF4-FFF2-40B4-BE49-F238E27FC236}">
                <a16:creationId xmlns:a16="http://schemas.microsoft.com/office/drawing/2014/main" id="{385C2C35-F01D-4A62-9A39-EA60EFAE34FB}"/>
              </a:ext>
            </a:extLst>
          </p:cNvPr>
          <p:cNvSpPr txBox="1"/>
          <p:nvPr/>
        </p:nvSpPr>
        <p:spPr>
          <a:xfrm>
            <a:off x="2513324" y="3173138"/>
            <a:ext cx="1660834" cy="338554"/>
          </a:xfrm>
          <a:prstGeom prst="rect">
            <a:avLst/>
          </a:prstGeom>
          <a:noFill/>
        </p:spPr>
        <p:txBody>
          <a:bodyPr rtlCol="0" wrap="square">
            <a:spAutoFit/>
          </a:bodyPr>
          <a:lstStyle/>
          <a:p>
            <a:pPr algn="ctr"/>
            <a:r>
              <a:rPr b="1" dirty="0" lang="fr-FR" sz="1600">
                <a:latin charset="0" panose="02020603050405020304" pitchFamily="18" typeface="Times New Roman"/>
                <a:cs charset="0" panose="02020603050405020304" pitchFamily="18" typeface="Times New Roman"/>
              </a:rPr>
              <a:t>Avec n= 4,6,8,10.</a:t>
            </a:r>
          </a:p>
        </p:txBody>
      </p:sp>
      <p:sp>
        <p:nvSpPr>
          <p:cNvPr id="49" name="Flèche : courbe vers le haut 48">
            <a:extLst>
              <a:ext uri="{FF2B5EF4-FFF2-40B4-BE49-F238E27FC236}">
                <a16:creationId xmlns:a16="http://schemas.microsoft.com/office/drawing/2014/main" id="{5F3B6B88-7CF7-4900-A324-5B5217E68F76}"/>
              </a:ext>
            </a:extLst>
          </p:cNvPr>
          <p:cNvSpPr/>
          <p:nvPr/>
        </p:nvSpPr>
        <p:spPr>
          <a:xfrm rot="16200000">
            <a:off x="4100463" y="3329308"/>
            <a:ext cx="704606" cy="524357"/>
          </a:xfrm>
          <a:prstGeom prst="curvedUpArrow">
            <a:avLst/>
          </a:prstGeom>
          <a:noFill/>
          <a:ln>
            <a:solidFill>
              <a:srgbClr val="4C6195"/>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solidFill>
                <a:schemeClr val="tx1"/>
              </a:solidFill>
            </a:endParaRPr>
          </a:p>
        </p:txBody>
      </p:sp>
      <p:sp>
        <p:nvSpPr>
          <p:cNvPr id="28" name="ZoneTexte 27">
            <a:extLst>
              <a:ext uri="{FF2B5EF4-FFF2-40B4-BE49-F238E27FC236}">
                <a16:creationId xmlns:a16="http://schemas.microsoft.com/office/drawing/2014/main" id="{523AB52D-26CF-4ABF-9289-F9EADA563822}"/>
              </a:ext>
            </a:extLst>
          </p:cNvPr>
          <p:cNvSpPr txBox="1"/>
          <p:nvPr/>
        </p:nvSpPr>
        <p:spPr>
          <a:xfrm>
            <a:off x="1876569" y="4181489"/>
            <a:ext cx="2349715" cy="338554"/>
          </a:xfrm>
          <a:prstGeom prst="rect">
            <a:avLst/>
          </a:prstGeom>
          <a:noFill/>
        </p:spPr>
        <p:txBody>
          <a:bodyPr rtlCol="0" wrap="square">
            <a:spAutoFit/>
          </a:bodyPr>
          <a:lstStyle/>
          <a:p>
            <a:pPr algn="ctr"/>
            <a:r>
              <a:rPr b="1" dirty="0" lang="fr-FR" sz="1600">
                <a:solidFill>
                  <a:srgbClr val="CB1E1D"/>
                </a:solidFill>
                <a:latin charset="0" panose="02020603050405020304" pitchFamily="18" typeface="Times New Roman"/>
                <a:cs charset="0" panose="02020603050405020304" pitchFamily="18" typeface="Times New Roman"/>
              </a:rPr>
              <a:t>pas</a:t>
            </a:r>
          </a:p>
        </p:txBody>
      </p:sp>
      <p:cxnSp>
        <p:nvCxnSpPr>
          <p:cNvPr id="29" name="Connecteur droit avec flèche 28">
            <a:extLst>
              <a:ext uri="{FF2B5EF4-FFF2-40B4-BE49-F238E27FC236}">
                <a16:creationId xmlns:a16="http://schemas.microsoft.com/office/drawing/2014/main" id="{F71CC4BD-4E0A-4C50-B36E-52C88BA9BE5D}"/>
              </a:ext>
            </a:extLst>
          </p:cNvPr>
          <p:cNvCxnSpPr>
            <a:cxnSpLocks/>
          </p:cNvCxnSpPr>
          <p:nvPr/>
        </p:nvCxnSpPr>
        <p:spPr>
          <a:xfrm flipH="1" rot="2240111">
            <a:off x="1622351" y="5512757"/>
            <a:ext cx="276872" cy="150899"/>
          </a:xfrm>
          <a:prstGeom prst="straightConnector1">
            <a:avLst/>
          </a:prstGeom>
          <a:ln algn="ctr" cap="flat" cmpd="sng" w="9525">
            <a:solidFill>
              <a:srgbClr val="4C6195"/>
            </a:solidFill>
            <a:prstDash val="solid"/>
            <a:round/>
            <a:headEnd len="med" type="arrow" w="med"/>
            <a:tailEnd len="med" type="arrow" w="med"/>
          </a:ln>
        </p:spPr>
        <p:style>
          <a:lnRef idx="0">
            <a:scrgbClr b="0" g="0" r="0"/>
          </a:lnRef>
          <a:fillRef idx="0">
            <a:scrgbClr b="0" g="0" r="0"/>
          </a:fillRef>
          <a:effectRef idx="0">
            <a:scrgbClr b="0" g="0" r="0"/>
          </a:effectRef>
          <a:fontRef idx="minor">
            <a:schemeClr val="tx1"/>
          </a:fontRef>
        </p:style>
      </p:cxnSp>
      <p:sp>
        <p:nvSpPr>
          <p:cNvPr id="30" name="ZoneTexte 29">
            <a:extLst>
              <a:ext uri="{FF2B5EF4-FFF2-40B4-BE49-F238E27FC236}">
                <a16:creationId xmlns:a16="http://schemas.microsoft.com/office/drawing/2014/main" id="{11117A79-B824-4F61-B76A-D84FDA1F82CE}"/>
              </a:ext>
            </a:extLst>
          </p:cNvPr>
          <p:cNvSpPr txBox="1"/>
          <p:nvPr/>
        </p:nvSpPr>
        <p:spPr>
          <a:xfrm rot="800467">
            <a:off x="1198725" y="5592650"/>
            <a:ext cx="1124124" cy="279011"/>
          </a:xfrm>
          <a:prstGeom prst="rect">
            <a:avLst/>
          </a:prstGeom>
          <a:noFill/>
        </p:spPr>
        <p:txBody>
          <a:bodyPr rtlCol="0" wrap="square">
            <a:spAutoFit/>
          </a:bodyPr>
          <a:lstStyle/>
          <a:p>
            <a:pPr algn="ctr"/>
            <a:r>
              <a:rPr dirty="0" lang="fr-FR" sz="1100">
                <a:latin charset="0" panose="02020603050405020304" pitchFamily="18" typeface="Times New Roman"/>
                <a:cs charset="0" panose="02020603050405020304" pitchFamily="18" typeface="Times New Roman"/>
              </a:rPr>
              <a:t>25,4 mm</a:t>
            </a:r>
          </a:p>
        </p:txBody>
      </p:sp>
      <p:cxnSp>
        <p:nvCxnSpPr>
          <p:cNvPr id="41" name="Connecteur droit avec flèche 40">
            <a:extLst>
              <a:ext uri="{FF2B5EF4-FFF2-40B4-BE49-F238E27FC236}">
                <a16:creationId xmlns:a16="http://schemas.microsoft.com/office/drawing/2014/main" id="{8F75737F-471F-437F-8E1A-7DD1346433FD}"/>
              </a:ext>
            </a:extLst>
          </p:cNvPr>
          <p:cNvCxnSpPr>
            <a:cxnSpLocks/>
          </p:cNvCxnSpPr>
          <p:nvPr/>
        </p:nvCxnSpPr>
        <p:spPr>
          <a:xfrm flipV="1">
            <a:off x="1681965" y="4838668"/>
            <a:ext cx="61836" cy="478799"/>
          </a:xfrm>
          <a:prstGeom prst="straightConnector1">
            <a:avLst/>
          </a:prstGeom>
          <a:ln algn="ctr" cap="flat" cmpd="sng" w="9525">
            <a:solidFill>
              <a:srgbClr val="4C6195"/>
            </a:solidFill>
            <a:prstDash val="dash"/>
            <a:round/>
            <a:headEnd len="med" type="none" w="med"/>
            <a:tailEnd len="med" type="none" w="med"/>
          </a:ln>
        </p:spPr>
        <p:style>
          <a:lnRef idx="0">
            <a:scrgbClr b="0" g="0" r="0"/>
          </a:lnRef>
          <a:fillRef idx="0">
            <a:scrgbClr b="0" g="0" r="0"/>
          </a:fillRef>
          <a:effectRef idx="0">
            <a:scrgbClr b="0" g="0" r="0"/>
          </a:effectRef>
          <a:fontRef idx="minor">
            <a:schemeClr val="tx1"/>
          </a:fontRef>
        </p:style>
      </p:cxnSp>
      <p:cxnSp>
        <p:nvCxnSpPr>
          <p:cNvPr id="43" name="Connecteur droit avec flèche 42">
            <a:extLst>
              <a:ext uri="{FF2B5EF4-FFF2-40B4-BE49-F238E27FC236}">
                <a16:creationId xmlns:a16="http://schemas.microsoft.com/office/drawing/2014/main" id="{1D1ACEE0-BC85-4357-A866-2B9B4A4E42BB}"/>
              </a:ext>
            </a:extLst>
          </p:cNvPr>
          <p:cNvCxnSpPr>
            <a:cxnSpLocks/>
          </p:cNvCxnSpPr>
          <p:nvPr/>
        </p:nvCxnSpPr>
        <p:spPr>
          <a:xfrm flipV="1">
            <a:off x="1915073" y="4892416"/>
            <a:ext cx="79231" cy="511467"/>
          </a:xfrm>
          <a:prstGeom prst="straightConnector1">
            <a:avLst/>
          </a:prstGeom>
          <a:ln algn="ctr" cap="flat" cmpd="sng" w="9525">
            <a:solidFill>
              <a:srgbClr val="4C6195"/>
            </a:solidFill>
            <a:prstDash val="dash"/>
            <a:round/>
            <a:headEnd len="med" type="none" w="med"/>
            <a:tailEnd len="med" type="none" w="med"/>
          </a:ln>
        </p:spPr>
        <p:style>
          <a:lnRef idx="0">
            <a:scrgbClr b="0" g="0" r="0"/>
          </a:lnRef>
          <a:fillRef idx="0">
            <a:scrgbClr b="0" g="0" r="0"/>
          </a:fillRef>
          <a:effectRef idx="0">
            <a:scrgbClr b="0" g="0" r="0"/>
          </a:effectRef>
          <a:fontRef idx="minor">
            <a:schemeClr val="tx1"/>
          </a:fontRef>
        </p:style>
      </p:cxnSp>
      <p:sp>
        <p:nvSpPr>
          <p:cNvPr id="4" name="Espace réservé du numéro de diapositive 3">
            <a:extLst>
              <a:ext uri="{FF2B5EF4-FFF2-40B4-BE49-F238E27FC236}">
                <a16:creationId xmlns:a16="http://schemas.microsoft.com/office/drawing/2014/main" id="{A66A59C8-1743-4F9D-9B2A-D7DB25D35EE4}"/>
              </a:ext>
            </a:extLst>
          </p:cNvPr>
          <p:cNvSpPr>
            <a:spLocks noGrp="1"/>
          </p:cNvSpPr>
          <p:nvPr>
            <p:ph idx="12" sz="quarter" type="sldNum"/>
          </p:nvPr>
        </p:nvSpPr>
        <p:spPr/>
        <p:txBody>
          <a:bodyPr/>
          <a:lstStyle/>
          <a:p>
            <a:fld id="{40B3FBAB-EA8F-4382-8C32-B20DB9EE58D8}" type="slidenum">
              <a:rPr lang="fr-FR" smtClean="0"/>
              <a:t>10</a:t>
            </a:fld>
            <a:endParaRPr lang="fr-FR"/>
          </a:p>
        </p:txBody>
      </p:sp>
    </p:spTree>
    <p:extLst>
      <p:ext uri="{BB962C8B-B14F-4D97-AF65-F5344CB8AC3E}">
        <p14:creationId xmlns:p14="http://schemas.microsoft.com/office/powerpoint/2010/main" val="155931786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F1242A-9ADE-4BF9-B2AE-11DCE5C75983}"/>
              </a:ext>
            </a:extLst>
          </p:cNvPr>
          <p:cNvSpPr/>
          <p:nvPr/>
        </p:nvSpPr>
        <p:spPr>
          <a:xfrm>
            <a:off x="3586119" y="5095866"/>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2D2425C-B394-4655-A8BC-017F97036DD1}"/>
              </a:ext>
            </a:extLst>
          </p:cNvPr>
          <p:cNvSpPr/>
          <p:nvPr/>
        </p:nvSpPr>
        <p:spPr>
          <a:xfrm>
            <a:off x="6767285" y="427559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mond 6">
            <a:extLst>
              <a:ext uri="{FF2B5EF4-FFF2-40B4-BE49-F238E27FC236}">
                <a16:creationId xmlns:a16="http://schemas.microsoft.com/office/drawing/2014/main" id="{5F316109-1135-4CC0-97B0-005E485F0680}"/>
              </a:ext>
            </a:extLst>
          </p:cNvPr>
          <p:cNvSpPr/>
          <p:nvPr/>
        </p:nvSpPr>
        <p:spPr>
          <a:xfrm>
            <a:off x="3577772" y="4537493"/>
            <a:ext cx="2177143" cy="997857"/>
          </a:xfrm>
          <a:prstGeom prst="diamond">
            <a:avLst/>
          </a:prstGeom>
          <a:solidFill>
            <a:srgbClr val="4C6195"/>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7">
            <a:extLst>
              <a:ext uri="{FF2B5EF4-FFF2-40B4-BE49-F238E27FC236}">
                <a16:creationId xmlns:a16="http://schemas.microsoft.com/office/drawing/2014/main" id="{845CC70D-5D3A-4F76-B1D5-2B1F8F9089AC}"/>
              </a:ext>
            </a:extLst>
          </p:cNvPr>
          <p:cNvSpPr/>
          <p:nvPr/>
        </p:nvSpPr>
        <p:spPr>
          <a:xfrm>
            <a:off x="6270170" y="3771866"/>
            <a:ext cx="2177143" cy="997857"/>
          </a:xfrm>
          <a:prstGeom prst="diamond">
            <a:avLst/>
          </a:prstGeom>
          <a:solidFill>
            <a:srgbClr val="94939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36">
            <a:extLst>
              <a:ext uri="{FF2B5EF4-FFF2-40B4-BE49-F238E27FC236}">
                <a16:creationId xmlns:a16="http://schemas.microsoft.com/office/drawing/2014/main" id="{B018E9CD-47F9-44F3-8DDC-5F33FE75785D}"/>
              </a:ext>
            </a:extLst>
          </p:cNvPr>
          <p:cNvGrpSpPr/>
          <p:nvPr/>
        </p:nvGrpSpPr>
        <p:grpSpPr>
          <a:xfrm>
            <a:off x="311148" y="4885484"/>
            <a:ext cx="3223808" cy="784829"/>
            <a:chOff x="311148" y="4308575"/>
            <a:chExt cx="3223808" cy="784829"/>
          </a:xfrm>
        </p:grpSpPr>
        <p:sp>
          <p:nvSpPr>
            <p:cNvPr id="7" name="TextBox 26">
              <a:extLst>
                <a:ext uri="{FF2B5EF4-FFF2-40B4-BE49-F238E27FC236}">
                  <a16:creationId xmlns:a16="http://schemas.microsoft.com/office/drawing/2014/main" id="{F234DA74-8E05-47D3-A59D-6DF608F64BFF}"/>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8" name="TextBox 31">
              <a:extLst>
                <a:ext uri="{FF2B5EF4-FFF2-40B4-BE49-F238E27FC236}">
                  <a16:creationId xmlns:a16="http://schemas.microsoft.com/office/drawing/2014/main" id="{CF2B09E3-7055-43B9-85C7-1D5736710B0D}"/>
                </a:ext>
              </a:extLst>
            </p:cNvPr>
            <p:cNvSpPr txBox="1"/>
            <p:nvPr/>
          </p:nvSpPr>
          <p:spPr>
            <a:xfrm>
              <a:off x="311148" y="4508629"/>
              <a:ext cx="2493189" cy="584775"/>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Présentation de l’entreprise</a:t>
              </a:r>
            </a:p>
          </p:txBody>
        </p:sp>
      </p:grpSp>
      <p:grpSp>
        <p:nvGrpSpPr>
          <p:cNvPr id="9" name="Group 37">
            <a:extLst>
              <a:ext uri="{FF2B5EF4-FFF2-40B4-BE49-F238E27FC236}">
                <a16:creationId xmlns:a16="http://schemas.microsoft.com/office/drawing/2014/main" id="{CFDBE773-64BF-4C5B-AB0A-72FDE36FEE65}"/>
              </a:ext>
            </a:extLst>
          </p:cNvPr>
          <p:cNvGrpSpPr/>
          <p:nvPr/>
        </p:nvGrpSpPr>
        <p:grpSpPr>
          <a:xfrm>
            <a:off x="8505014" y="3965354"/>
            <a:ext cx="2776573" cy="707886"/>
            <a:chOff x="8505014" y="3388445"/>
            <a:chExt cx="2776573" cy="707886"/>
          </a:xfrm>
        </p:grpSpPr>
        <p:sp>
          <p:nvSpPr>
            <p:cNvPr id="10" name="TextBox 27">
              <a:extLst>
                <a:ext uri="{FF2B5EF4-FFF2-40B4-BE49-F238E27FC236}">
                  <a16:creationId xmlns:a16="http://schemas.microsoft.com/office/drawing/2014/main" id="{2398CD02-9C7E-4EC1-9EAA-CB46DB85B00E}"/>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1" name="TextBox 35">
              <a:extLst>
                <a:ext uri="{FF2B5EF4-FFF2-40B4-BE49-F238E27FC236}">
                  <a16:creationId xmlns:a16="http://schemas.microsoft.com/office/drawing/2014/main" id="{774A6756-35FF-4340-98F5-7ADC5ABBD0B8}"/>
                </a:ext>
              </a:extLst>
            </p:cNvPr>
            <p:cNvSpPr txBox="1"/>
            <p:nvPr/>
          </p:nvSpPr>
          <p:spPr>
            <a:xfrm>
              <a:off x="8788398"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Sujet de stage</a:t>
              </a:r>
            </a:p>
          </p:txBody>
        </p:sp>
      </p:grpSp>
      <p:sp>
        <p:nvSpPr>
          <p:cNvPr id="12" name="Rectangle 11">
            <a:extLst>
              <a:ext uri="{FF2B5EF4-FFF2-40B4-BE49-F238E27FC236}">
                <a16:creationId xmlns:a16="http://schemas.microsoft.com/office/drawing/2014/main" id="{0F6E432B-675B-4695-92C6-190F61D98919}"/>
              </a:ext>
            </a:extLst>
          </p:cNvPr>
          <p:cNvSpPr/>
          <p:nvPr/>
        </p:nvSpPr>
        <p:spPr>
          <a:xfrm>
            <a:off x="3574146" y="3354720"/>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6">
            <a:extLst>
              <a:ext uri="{FF2B5EF4-FFF2-40B4-BE49-F238E27FC236}">
                <a16:creationId xmlns:a16="http://schemas.microsoft.com/office/drawing/2014/main" id="{29F9AC36-EB4E-4E07-81B4-C60E2BD956EF}"/>
              </a:ext>
            </a:extLst>
          </p:cNvPr>
          <p:cNvSpPr/>
          <p:nvPr/>
        </p:nvSpPr>
        <p:spPr>
          <a:xfrm>
            <a:off x="3575959" y="2796347"/>
            <a:ext cx="2177143" cy="997857"/>
          </a:xfrm>
          <a:prstGeom prst="diamond">
            <a:avLst/>
          </a:prstGeom>
          <a:solidFill>
            <a:srgbClr val="CB1E1D"/>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36">
            <a:extLst>
              <a:ext uri="{FF2B5EF4-FFF2-40B4-BE49-F238E27FC236}">
                <a16:creationId xmlns:a16="http://schemas.microsoft.com/office/drawing/2014/main" id="{A73D9C4E-5F3A-4B87-A293-32BB674BA78D}"/>
              </a:ext>
            </a:extLst>
          </p:cNvPr>
          <p:cNvGrpSpPr/>
          <p:nvPr/>
        </p:nvGrpSpPr>
        <p:grpSpPr>
          <a:xfrm>
            <a:off x="309335" y="3144338"/>
            <a:ext cx="3223808" cy="707886"/>
            <a:chOff x="311148" y="4308575"/>
            <a:chExt cx="3223808" cy="707886"/>
          </a:xfrm>
        </p:grpSpPr>
        <p:sp>
          <p:nvSpPr>
            <p:cNvPr id="15" name="TextBox 26">
              <a:extLst>
                <a:ext uri="{FF2B5EF4-FFF2-40B4-BE49-F238E27FC236}">
                  <a16:creationId xmlns:a16="http://schemas.microsoft.com/office/drawing/2014/main" id="{251F44DD-EA72-4612-8650-D42741623397}"/>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6" name="TextBox 31">
              <a:extLst>
                <a:ext uri="{FF2B5EF4-FFF2-40B4-BE49-F238E27FC236}">
                  <a16:creationId xmlns:a16="http://schemas.microsoft.com/office/drawing/2014/main" id="{88BC42FE-27D4-4E1C-9691-8A2022376062}"/>
                </a:ext>
              </a:extLst>
            </p:cNvPr>
            <p:cNvSpPr txBox="1"/>
            <p:nvPr/>
          </p:nvSpPr>
          <p:spPr>
            <a:xfrm>
              <a:off x="311148" y="450862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Travail</a:t>
              </a:r>
              <a:r>
                <a:rPr lang="fr-FR" sz="1400" dirty="0">
                  <a:solidFill>
                    <a:schemeClr val="tx1"/>
                  </a:solidFill>
                  <a:latin typeface="Times New Roman" panose="02020603050405020304" pitchFamily="18" charset="0"/>
                  <a:cs typeface="Times New Roman" panose="02020603050405020304" pitchFamily="18" charset="0"/>
                </a:rPr>
                <a:t> </a:t>
              </a:r>
              <a:r>
                <a:rPr lang="fr-FR" sz="1600" b="1" dirty="0">
                  <a:solidFill>
                    <a:schemeClr val="tx1"/>
                  </a:solidFill>
                  <a:latin typeface="Times New Roman" panose="02020603050405020304" pitchFamily="18" charset="0"/>
                  <a:cs typeface="Times New Roman" panose="02020603050405020304" pitchFamily="18" charset="0"/>
                </a:rPr>
                <a:t>réalisé</a:t>
              </a:r>
              <a:endParaRPr lang="fr-FR" sz="1400" b="1" dirty="0">
                <a:solidFill>
                  <a:schemeClr val="tx1"/>
                </a:solidFill>
                <a:latin typeface="Times New Roman" panose="02020603050405020304" pitchFamily="18" charset="0"/>
                <a:cs typeface="Times New Roman" panose="02020603050405020304" pitchFamily="18" charset="0"/>
              </a:endParaRPr>
            </a:p>
          </p:txBody>
        </p:sp>
      </p:grpSp>
      <p:sp>
        <p:nvSpPr>
          <p:cNvPr id="17" name="Rectangle 16">
            <a:extLst>
              <a:ext uri="{FF2B5EF4-FFF2-40B4-BE49-F238E27FC236}">
                <a16:creationId xmlns:a16="http://schemas.microsoft.com/office/drawing/2014/main" id="{3B66D7DD-10DA-47C9-B2E6-1DB149D8A2E0}"/>
              </a:ext>
            </a:extLst>
          </p:cNvPr>
          <p:cNvSpPr/>
          <p:nvPr/>
        </p:nvSpPr>
        <p:spPr>
          <a:xfrm>
            <a:off x="6767285" y="232487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7">
            <a:extLst>
              <a:ext uri="{FF2B5EF4-FFF2-40B4-BE49-F238E27FC236}">
                <a16:creationId xmlns:a16="http://schemas.microsoft.com/office/drawing/2014/main" id="{7B0DF618-5740-490F-AE4B-CD3915C4CB9D}"/>
              </a:ext>
            </a:extLst>
          </p:cNvPr>
          <p:cNvSpPr/>
          <p:nvPr/>
        </p:nvSpPr>
        <p:spPr>
          <a:xfrm>
            <a:off x="6270170" y="1830417"/>
            <a:ext cx="2177143" cy="997857"/>
          </a:xfrm>
          <a:prstGeom prst="diamond">
            <a:avLst/>
          </a:prstGeom>
          <a:solidFill>
            <a:srgbClr val="F7739A"/>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37">
            <a:extLst>
              <a:ext uri="{FF2B5EF4-FFF2-40B4-BE49-F238E27FC236}">
                <a16:creationId xmlns:a16="http://schemas.microsoft.com/office/drawing/2014/main" id="{DA5771B1-A19A-41E0-AC1E-31DFE9C0198D}"/>
              </a:ext>
            </a:extLst>
          </p:cNvPr>
          <p:cNvGrpSpPr/>
          <p:nvPr/>
        </p:nvGrpSpPr>
        <p:grpSpPr>
          <a:xfrm>
            <a:off x="8505014" y="2023905"/>
            <a:ext cx="2885902" cy="707886"/>
            <a:chOff x="8505014" y="3388445"/>
            <a:chExt cx="2885902" cy="707886"/>
          </a:xfrm>
        </p:grpSpPr>
        <p:sp>
          <p:nvSpPr>
            <p:cNvPr id="20" name="TextBox 27">
              <a:extLst>
                <a:ext uri="{FF2B5EF4-FFF2-40B4-BE49-F238E27FC236}">
                  <a16:creationId xmlns:a16="http://schemas.microsoft.com/office/drawing/2014/main" id="{350AB189-144D-4597-A7A0-00816EA662E3}"/>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21" name="TextBox 35">
              <a:extLst>
                <a:ext uri="{FF2B5EF4-FFF2-40B4-BE49-F238E27FC236}">
                  <a16:creationId xmlns:a16="http://schemas.microsoft.com/office/drawing/2014/main" id="{BCE010B2-B6C7-40C0-AA31-3BD7C224BB62}"/>
                </a:ext>
              </a:extLst>
            </p:cNvPr>
            <p:cNvSpPr txBox="1"/>
            <p:nvPr/>
          </p:nvSpPr>
          <p:spPr>
            <a:xfrm>
              <a:off x="8897727"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Solutions trouvées</a:t>
              </a:r>
            </a:p>
          </p:txBody>
        </p:sp>
      </p:grpSp>
      <p:sp>
        <p:nvSpPr>
          <p:cNvPr id="22" name="Rectangle 21">
            <a:extLst>
              <a:ext uri="{FF2B5EF4-FFF2-40B4-BE49-F238E27FC236}">
                <a16:creationId xmlns:a16="http://schemas.microsoft.com/office/drawing/2014/main" id="{B5BA31E5-5503-4FC5-B32A-28DC4BAFCE4A}"/>
              </a:ext>
            </a:extLst>
          </p:cNvPr>
          <p:cNvSpPr/>
          <p:nvPr/>
        </p:nvSpPr>
        <p:spPr>
          <a:xfrm>
            <a:off x="3574146" y="1361342"/>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6">
            <a:extLst>
              <a:ext uri="{FF2B5EF4-FFF2-40B4-BE49-F238E27FC236}">
                <a16:creationId xmlns:a16="http://schemas.microsoft.com/office/drawing/2014/main" id="{A1015B5B-725E-47B4-87B3-60DDAA2F6EBC}"/>
              </a:ext>
            </a:extLst>
          </p:cNvPr>
          <p:cNvSpPr/>
          <p:nvPr/>
        </p:nvSpPr>
        <p:spPr>
          <a:xfrm>
            <a:off x="3575959" y="802969"/>
            <a:ext cx="2177143" cy="997857"/>
          </a:xfrm>
          <a:prstGeom prst="diamond">
            <a:avLst/>
          </a:prstGeom>
          <a:solidFill>
            <a:srgbClr val="FF9C0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36">
            <a:extLst>
              <a:ext uri="{FF2B5EF4-FFF2-40B4-BE49-F238E27FC236}">
                <a16:creationId xmlns:a16="http://schemas.microsoft.com/office/drawing/2014/main" id="{D97F8DA5-C8A1-4285-81D2-3AD719154525}"/>
              </a:ext>
            </a:extLst>
          </p:cNvPr>
          <p:cNvGrpSpPr/>
          <p:nvPr/>
        </p:nvGrpSpPr>
        <p:grpSpPr>
          <a:xfrm>
            <a:off x="408725" y="1150960"/>
            <a:ext cx="3124418" cy="707886"/>
            <a:chOff x="410538" y="4308575"/>
            <a:chExt cx="3124418" cy="707886"/>
          </a:xfrm>
        </p:grpSpPr>
        <p:sp>
          <p:nvSpPr>
            <p:cNvPr id="25" name="TextBox 26">
              <a:extLst>
                <a:ext uri="{FF2B5EF4-FFF2-40B4-BE49-F238E27FC236}">
                  <a16:creationId xmlns:a16="http://schemas.microsoft.com/office/drawing/2014/main" id="{3A65E11D-1992-417B-A5C6-B9714BAED111}"/>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26" name="TextBox 31">
              <a:extLst>
                <a:ext uri="{FF2B5EF4-FFF2-40B4-BE49-F238E27FC236}">
                  <a16:creationId xmlns:a16="http://schemas.microsoft.com/office/drawing/2014/main" id="{3EA60C48-512E-4C7A-A980-2690B8BE3AB4}"/>
                </a:ext>
              </a:extLst>
            </p:cNvPr>
            <p:cNvSpPr txBox="1"/>
            <p:nvPr/>
          </p:nvSpPr>
          <p:spPr>
            <a:xfrm>
              <a:off x="410538" y="4508629"/>
              <a:ext cx="2493189" cy="338554"/>
            </a:xfrm>
            <a:prstGeom prst="rect">
              <a:avLst/>
            </a:prstGeom>
            <a:noFill/>
          </p:spPr>
          <p:txBody>
            <a:bodyPr wrap="square" rtlCol="0">
              <a:spAutoFit/>
            </a:bodyPr>
            <a:lstStyle/>
            <a:p>
              <a:pPr algn="ctr"/>
              <a:r>
                <a:rPr lang="fr-FR" sz="1600" b="1" dirty="0">
                  <a:latin typeface="Times New Roman" panose="02020603050405020304" pitchFamily="18" charset="0"/>
                  <a:cs typeface="Times New Roman" panose="02020603050405020304" pitchFamily="18" charset="0"/>
                </a:rPr>
                <a:t>Conclusion</a:t>
              </a:r>
              <a:endParaRPr lang="fr-FR" sz="1600" b="1" dirty="0">
                <a:solidFill>
                  <a:schemeClr val="tx1"/>
                </a:solidFill>
                <a:latin typeface="Times New Roman" panose="02020603050405020304" pitchFamily="18" charset="0"/>
                <a:cs typeface="Times New Roman" panose="02020603050405020304" pitchFamily="18" charset="0"/>
              </a:endParaRPr>
            </a:p>
          </p:txBody>
        </p:sp>
      </p:grpSp>
      <p:grpSp>
        <p:nvGrpSpPr>
          <p:cNvPr id="27" name="Groupe 26">
            <a:extLst>
              <a:ext uri="{FF2B5EF4-FFF2-40B4-BE49-F238E27FC236}">
                <a16:creationId xmlns:a16="http://schemas.microsoft.com/office/drawing/2014/main" id="{0E6EC476-428D-498E-A6A3-09942DCBEAB2}"/>
              </a:ext>
            </a:extLst>
          </p:cNvPr>
          <p:cNvGrpSpPr/>
          <p:nvPr/>
        </p:nvGrpSpPr>
        <p:grpSpPr>
          <a:xfrm>
            <a:off x="4232530" y="2544115"/>
            <a:ext cx="864000" cy="864000"/>
            <a:chOff x="2027674" y="185898"/>
            <a:chExt cx="2980266" cy="2980266"/>
          </a:xfrm>
          <a:scene3d>
            <a:camera prst="orthographicFront">
              <a:rot lat="21296709" lon="20547321" rev="19881322"/>
            </a:camera>
            <a:lightRig rig="threePt" dir="t"/>
          </a:scene3d>
        </p:grpSpPr>
        <p:sp>
          <p:nvSpPr>
            <p:cNvPr id="28" name="Forme libre : forme 27">
              <a:extLst>
                <a:ext uri="{FF2B5EF4-FFF2-40B4-BE49-F238E27FC236}">
                  <a16:creationId xmlns:a16="http://schemas.microsoft.com/office/drawing/2014/main" id="{569CF55D-2253-453D-BBA2-E61E6F081FAD}"/>
                </a:ext>
              </a:extLst>
            </p:cNvPr>
            <p:cNvSpPr/>
            <p:nvPr/>
          </p:nvSpPr>
          <p:spPr>
            <a:xfrm>
              <a:off x="2027674" y="185898"/>
              <a:ext cx="2980266" cy="2980266"/>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4C6195"/>
            </a:solidFill>
            <a:ln>
              <a:solidFill>
                <a:srgbClr val="CB1E1D"/>
              </a:solidFill>
            </a:ln>
            <a:sp3d extrusionH="3810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8856" tIns="757803" rIns="658856" bIns="809925" numCol="1" spcCol="1270" anchor="ctr" anchorCtr="0">
              <a:noAutofit/>
            </a:bodyPr>
            <a:lstStyle/>
            <a:p>
              <a:pPr marL="0" lvl="0" indent="0" algn="ctr" defTabSz="2089150">
                <a:lnSpc>
                  <a:spcPct val="90000"/>
                </a:lnSpc>
                <a:spcBef>
                  <a:spcPct val="0"/>
                </a:spcBef>
                <a:spcAft>
                  <a:spcPct val="35000"/>
                </a:spcAft>
                <a:buNone/>
              </a:pPr>
              <a:endParaRPr lang="fr-FR" sz="4700" kern="1200" dirty="0"/>
            </a:p>
          </p:txBody>
        </p:sp>
        <p:sp>
          <p:nvSpPr>
            <p:cNvPr id="29" name="Ellipse 28">
              <a:extLst>
                <a:ext uri="{FF2B5EF4-FFF2-40B4-BE49-F238E27FC236}">
                  <a16:creationId xmlns:a16="http://schemas.microsoft.com/office/drawing/2014/main" id="{05D58226-51D0-4547-97ED-5BF27AFE6592}"/>
                </a:ext>
              </a:extLst>
            </p:cNvPr>
            <p:cNvSpPr/>
            <p:nvPr/>
          </p:nvSpPr>
          <p:spPr>
            <a:xfrm>
              <a:off x="2906551" y="1064031"/>
              <a:ext cx="1222512" cy="1224000"/>
            </a:xfrm>
            <a:prstGeom prst="ellipse">
              <a:avLst/>
            </a:prstGeom>
            <a:solidFill>
              <a:schemeClr val="bg1"/>
            </a:solidFill>
            <a:ln>
              <a:solidFill>
                <a:srgbClr val="CB1E1D"/>
              </a:solidFill>
            </a:ln>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1" name="Espace réservé du numéro de diapositive 30">
            <a:extLst>
              <a:ext uri="{FF2B5EF4-FFF2-40B4-BE49-F238E27FC236}">
                <a16:creationId xmlns:a16="http://schemas.microsoft.com/office/drawing/2014/main" id="{EFE14472-F146-449C-9876-DF3CCC26E4DC}"/>
              </a:ext>
            </a:extLst>
          </p:cNvPr>
          <p:cNvSpPr>
            <a:spLocks noGrp="1"/>
          </p:cNvSpPr>
          <p:nvPr>
            <p:ph type="sldNum" sz="quarter" idx="12"/>
          </p:nvPr>
        </p:nvSpPr>
        <p:spPr/>
        <p:txBody>
          <a:bodyPr/>
          <a:lstStyle/>
          <a:p>
            <a:fld id="{40B3FBAB-EA8F-4382-8C32-B20DB9EE58D8}" type="slidenum">
              <a:rPr lang="fr-FR" smtClean="0"/>
              <a:t>11</a:t>
            </a:fld>
            <a:endParaRPr lang="fr-FR"/>
          </a:p>
        </p:txBody>
      </p:sp>
    </p:spTree>
    <p:extLst>
      <p:ext uri="{BB962C8B-B14F-4D97-AF65-F5344CB8AC3E}">
        <p14:creationId xmlns:p14="http://schemas.microsoft.com/office/powerpoint/2010/main" val="163852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87B37B2A-23A2-4266-A17A-12C43E606BE1}"/>
              </a:ext>
            </a:extLst>
          </p:cNvPr>
          <p:cNvGrpSpPr/>
          <p:nvPr/>
        </p:nvGrpSpPr>
        <p:grpSpPr>
          <a:xfrm>
            <a:off x="9999084" y="1401172"/>
            <a:ext cx="1501401" cy="1238333"/>
            <a:chOff x="631102" y="637026"/>
            <a:chExt cx="4320000" cy="3840476"/>
          </a:xfrm>
        </p:grpSpPr>
        <p:pic>
          <p:nvPicPr>
            <p:cNvPr id="3" name="Graphique 2">
              <a:extLst>
                <a:ext uri="{FF2B5EF4-FFF2-40B4-BE49-F238E27FC236}">
                  <a16:creationId xmlns:a16="http://schemas.microsoft.com/office/drawing/2014/main" id="{E378C572-F1BF-43A8-A89E-A0B2D7BDEB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102" y="637026"/>
              <a:ext cx="4320000" cy="3840476"/>
            </a:xfrm>
            <a:prstGeom prst="rect">
              <a:avLst/>
            </a:prstGeom>
          </p:spPr>
        </p:pic>
        <p:sp>
          <p:nvSpPr>
            <p:cNvPr id="4" name="ZoneTexte 3">
              <a:extLst>
                <a:ext uri="{FF2B5EF4-FFF2-40B4-BE49-F238E27FC236}">
                  <a16:creationId xmlns:a16="http://schemas.microsoft.com/office/drawing/2014/main" id="{46356F33-3470-45C2-B9E7-8EFE091C2B03}"/>
                </a:ext>
              </a:extLst>
            </p:cNvPr>
            <p:cNvSpPr txBox="1"/>
            <p:nvPr/>
          </p:nvSpPr>
          <p:spPr>
            <a:xfrm>
              <a:off x="1787528" y="1008643"/>
              <a:ext cx="1351278" cy="1731059"/>
            </a:xfrm>
            <a:prstGeom prst="rect">
              <a:avLst/>
            </a:prstGeom>
            <a:noFill/>
          </p:spPr>
          <p:txBody>
            <a:bodyPr wrap="square" rtlCol="0">
              <a:spAutoFit/>
            </a:bodyPr>
            <a:lstStyle/>
            <a:p>
              <a:r>
                <a:rPr lang="fr-FR" sz="4800" b="1" i="1" dirty="0">
                  <a:solidFill>
                    <a:srgbClr val="CB1E1D"/>
                  </a:solidFill>
                  <a:latin typeface="Times New Roman" panose="02020603050405020304" pitchFamily="18" charset="0"/>
                  <a:cs typeface="Times New Roman" panose="02020603050405020304" pitchFamily="18" charset="0"/>
                </a:rPr>
                <a:t>i</a:t>
              </a:r>
            </a:p>
          </p:txBody>
        </p:sp>
      </p:grpSp>
      <p:graphicFrame>
        <p:nvGraphicFramePr>
          <p:cNvPr id="8" name="Graphique 7">
            <a:extLst>
              <a:ext uri="{FF2B5EF4-FFF2-40B4-BE49-F238E27FC236}">
                <a16:creationId xmlns:a16="http://schemas.microsoft.com/office/drawing/2014/main" id="{587456F5-5D06-4406-9247-356CD2CC99DA}"/>
              </a:ext>
            </a:extLst>
          </p:cNvPr>
          <p:cNvGraphicFramePr/>
          <p:nvPr>
            <p:extLst>
              <p:ext uri="{D42A27DB-BD31-4B8C-83A1-F6EECF244321}">
                <p14:modId xmlns:p14="http://schemas.microsoft.com/office/powerpoint/2010/main" val="1688032318"/>
              </p:ext>
            </p:extLst>
          </p:nvPr>
        </p:nvGraphicFramePr>
        <p:xfrm>
          <a:off x="691515" y="651408"/>
          <a:ext cx="4095924" cy="2458752"/>
        </p:xfrm>
        <a:graphic>
          <a:graphicData uri="http://schemas.openxmlformats.org/drawingml/2006/chart">
            <c:chart xmlns:c="http://schemas.openxmlformats.org/drawingml/2006/chart" xmlns:r="http://schemas.openxmlformats.org/officeDocument/2006/relationships" r:id="rId4"/>
          </a:graphicData>
        </a:graphic>
      </p:graphicFrame>
      <p:pic>
        <p:nvPicPr>
          <p:cNvPr id="9" name="Image 8">
            <a:extLst>
              <a:ext uri="{FF2B5EF4-FFF2-40B4-BE49-F238E27FC236}">
                <a16:creationId xmlns:a16="http://schemas.microsoft.com/office/drawing/2014/main" id="{678325DA-F15A-48C2-8DBB-AF0A6AB84C53}"/>
              </a:ext>
            </a:extLst>
          </p:cNvPr>
          <p:cNvPicPr>
            <a:picLocks noChangeAspect="1"/>
          </p:cNvPicPr>
          <p:nvPr/>
        </p:nvPicPr>
        <p:blipFill>
          <a:blip r:embed="rId5"/>
          <a:stretch>
            <a:fillRect/>
          </a:stretch>
        </p:blipFill>
        <p:spPr>
          <a:xfrm>
            <a:off x="6161418" y="1478164"/>
            <a:ext cx="3290701" cy="1084348"/>
          </a:xfrm>
          <a:prstGeom prst="rect">
            <a:avLst/>
          </a:prstGeom>
        </p:spPr>
      </p:pic>
      <p:pic>
        <p:nvPicPr>
          <p:cNvPr id="14" name="Graphique 13">
            <a:extLst>
              <a:ext uri="{FF2B5EF4-FFF2-40B4-BE49-F238E27FC236}">
                <a16:creationId xmlns:a16="http://schemas.microsoft.com/office/drawing/2014/main" id="{A9A060B1-DBFD-486D-9D0A-22399B997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5343" y="3747841"/>
            <a:ext cx="2620657" cy="2615373"/>
          </a:xfrm>
          <a:prstGeom prst="rect">
            <a:avLst/>
          </a:prstGeom>
        </p:spPr>
      </p:pic>
      <p:pic>
        <p:nvPicPr>
          <p:cNvPr id="17" name="Graphique 16">
            <a:extLst>
              <a:ext uri="{FF2B5EF4-FFF2-40B4-BE49-F238E27FC236}">
                <a16:creationId xmlns:a16="http://schemas.microsoft.com/office/drawing/2014/main" id="{76461C5E-F49F-424F-9246-33DEDB7A45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97611" y="4068073"/>
            <a:ext cx="1620041" cy="1974907"/>
          </a:xfrm>
          <a:prstGeom prst="rect">
            <a:avLst/>
          </a:prstGeom>
        </p:spPr>
      </p:pic>
      <p:sp>
        <p:nvSpPr>
          <p:cNvPr id="19" name="Espace réservé du numéro de diapositive 18">
            <a:extLst>
              <a:ext uri="{FF2B5EF4-FFF2-40B4-BE49-F238E27FC236}">
                <a16:creationId xmlns:a16="http://schemas.microsoft.com/office/drawing/2014/main" id="{DDF4D81A-0A9A-47E7-AEB1-549EC2FDA436}"/>
              </a:ext>
            </a:extLst>
          </p:cNvPr>
          <p:cNvSpPr>
            <a:spLocks noGrp="1"/>
          </p:cNvSpPr>
          <p:nvPr>
            <p:ph type="sldNum" sz="quarter" idx="12"/>
          </p:nvPr>
        </p:nvSpPr>
        <p:spPr/>
        <p:txBody>
          <a:bodyPr/>
          <a:lstStyle/>
          <a:p>
            <a:fld id="{40B3FBAB-EA8F-4382-8C32-B20DB9EE58D8}" type="slidenum">
              <a:rPr lang="fr-FR" smtClean="0"/>
              <a:t>12</a:t>
            </a:fld>
            <a:endParaRPr lang="fr-FR"/>
          </a:p>
        </p:txBody>
      </p:sp>
    </p:spTree>
    <p:extLst>
      <p:ext uri="{BB962C8B-B14F-4D97-AF65-F5344CB8AC3E}">
        <p14:creationId xmlns:p14="http://schemas.microsoft.com/office/powerpoint/2010/main" val="22065390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Partners">
            <a:extLst>
              <a:ext uri="{FF2B5EF4-FFF2-40B4-BE49-F238E27FC236}">
                <a16:creationId xmlns:a16="http://schemas.microsoft.com/office/drawing/2014/main" id="{D7AE033D-A185-401E-ADFA-2F001AF366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26959" y="643467"/>
            <a:ext cx="4328880" cy="2543217"/>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4A78379A-6FB5-4BA5-9183-A206AAE226CE}"/>
              </a:ext>
            </a:extLst>
          </p:cNvPr>
          <p:cNvPicPr>
            <a:picLocks noChangeAspect="1"/>
          </p:cNvPicPr>
          <p:nvPr/>
        </p:nvPicPr>
        <p:blipFill>
          <a:blip r:embed="rId4"/>
          <a:stretch>
            <a:fillRect/>
          </a:stretch>
        </p:blipFill>
        <p:spPr>
          <a:xfrm>
            <a:off x="6338316" y="1157805"/>
            <a:ext cx="4732940" cy="1514540"/>
          </a:xfrm>
          <a:prstGeom prst="rect">
            <a:avLst/>
          </a:prstGeom>
        </p:spPr>
      </p:pic>
      <p:cxnSp>
        <p:nvCxnSpPr>
          <p:cNvPr id="73" name="Straight Connector 72">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Graphique 5">
            <a:extLst>
              <a:ext uri="{FF2B5EF4-FFF2-40B4-BE49-F238E27FC236}">
                <a16:creationId xmlns:a16="http://schemas.microsoft.com/office/drawing/2014/main" id="{B94E78A3-76D1-473D-A7EF-3EB576F8E7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5925" y="3671316"/>
            <a:ext cx="4030948" cy="2545862"/>
          </a:xfrm>
          <a:prstGeom prst="rect">
            <a:avLst/>
          </a:prstGeom>
        </p:spPr>
      </p:pic>
      <p:pic>
        <p:nvPicPr>
          <p:cNvPr id="9" name="Graphique 8">
            <a:extLst>
              <a:ext uri="{FF2B5EF4-FFF2-40B4-BE49-F238E27FC236}">
                <a16:creationId xmlns:a16="http://schemas.microsoft.com/office/drawing/2014/main" id="{2310113E-A087-4C47-A9E4-D163246AC5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9654" y="3671316"/>
            <a:ext cx="2110263" cy="2553469"/>
          </a:xfrm>
          <a:prstGeom prst="rect">
            <a:avLst/>
          </a:prstGeom>
        </p:spPr>
      </p:pic>
      <p:sp>
        <p:nvSpPr>
          <p:cNvPr id="3" name="Espace réservé du numéro de diapositive 2">
            <a:extLst>
              <a:ext uri="{FF2B5EF4-FFF2-40B4-BE49-F238E27FC236}">
                <a16:creationId xmlns:a16="http://schemas.microsoft.com/office/drawing/2014/main" id="{630400D0-99CF-458A-A72F-ACDE2D4E7809}"/>
              </a:ext>
            </a:extLst>
          </p:cNvPr>
          <p:cNvSpPr>
            <a:spLocks noGrp="1"/>
          </p:cNvSpPr>
          <p:nvPr>
            <p:ph type="sldNum" sz="quarter" idx="12"/>
          </p:nvPr>
        </p:nvSpPr>
        <p:spPr/>
        <p:txBody>
          <a:bodyPr/>
          <a:lstStyle/>
          <a:p>
            <a:fld id="{40B3FBAB-EA8F-4382-8C32-B20DB9EE58D8}" type="slidenum">
              <a:rPr lang="fr-FR" smtClean="0"/>
              <a:t>13</a:t>
            </a:fld>
            <a:endParaRPr lang="fr-FR"/>
          </a:p>
        </p:txBody>
      </p:sp>
    </p:spTree>
    <p:extLst>
      <p:ext uri="{BB962C8B-B14F-4D97-AF65-F5344CB8AC3E}">
        <p14:creationId xmlns:p14="http://schemas.microsoft.com/office/powerpoint/2010/main" val="920438926"/>
      </p:ext>
    </p:extLst>
  </p:cSld>
  <p:clrMapOvr>
    <a:masterClrMapping/>
  </p:clrMapOvr>
  <p:transition spd="slow">
    <p:wip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A6EB30D-AA70-47B8-AA04-90987C1C35A6}"/>
              </a:ext>
            </a:extLst>
          </p:cNvPr>
          <p:cNvSpPr txBox="1"/>
          <p:nvPr/>
        </p:nvSpPr>
        <p:spPr>
          <a:xfrm>
            <a:off x="847877" y="504693"/>
            <a:ext cx="6094070" cy="523220"/>
          </a:xfrm>
          <a:prstGeom prst="rect">
            <a:avLst/>
          </a:prstGeom>
          <a:noFill/>
        </p:spPr>
        <p:txBody>
          <a:bodyPr wrap="square">
            <a:spAutoFit/>
          </a:bodyPr>
          <a:lstStyle/>
          <a:p>
            <a:r>
              <a:rPr b="1" dirty="0" lang="fr-FR" sz="2800">
                <a:solidFill>
                  <a:srgbClr val="CB1E1D"/>
                </a:solidFill>
                <a:effectLst/>
                <a:latin charset="0" panose="02020603050405020304" pitchFamily="18" typeface="Times New Roman"/>
                <a:ea charset="0" panose="020F0502020204030204" pitchFamily="34" typeface="Calibri"/>
                <a:cs charset="0" panose="020B0604020202020204" pitchFamily="34" typeface="Arial"/>
              </a:rPr>
              <a:t>Etude sur une ligne droite</a:t>
            </a:r>
            <a:endParaRPr b="1" dirty="0" lang="fr-FR" sz="2800"/>
          </a:p>
        </p:txBody>
      </p:sp>
      <p:pic>
        <p:nvPicPr>
          <p:cNvPr id="121" name="Image 120">
            <a:extLst>
              <a:ext uri="{FF2B5EF4-FFF2-40B4-BE49-F238E27FC236}">
                <a16:creationId xmlns:a16="http://schemas.microsoft.com/office/drawing/2014/main" id="{CFDCD19E-F028-4766-9240-D883F281A758}"/>
              </a:ext>
            </a:extLst>
          </p:cNvPr>
          <p:cNvPicPr>
            <a:picLocks noChangeAspect="1"/>
          </p:cNvPicPr>
          <p:nvPr/>
        </p:nvPicPr>
        <p:blipFill rotWithShape="1">
          <a:blip r:embed="rId3"/>
          <a:srcRect r="77"/>
          <a:stretch/>
        </p:blipFill>
        <p:spPr>
          <a:xfrm>
            <a:off x="271577" y="1431857"/>
            <a:ext cx="7015593" cy="4502118"/>
          </a:xfrm>
          <a:prstGeom prst="rect">
            <a:avLst/>
          </a:prstGeom>
        </p:spPr>
      </p:pic>
      <p:grpSp>
        <p:nvGrpSpPr>
          <p:cNvPr id="129" name="Groupe 128">
            <a:extLst>
              <a:ext uri="{FF2B5EF4-FFF2-40B4-BE49-F238E27FC236}">
                <a16:creationId xmlns:a16="http://schemas.microsoft.com/office/drawing/2014/main" id="{9A4C682D-01F0-4ED4-BCAB-0ED98D2BFD0B}"/>
              </a:ext>
            </a:extLst>
          </p:cNvPr>
          <p:cNvGrpSpPr/>
          <p:nvPr/>
        </p:nvGrpSpPr>
        <p:grpSpPr>
          <a:xfrm>
            <a:off x="7287170" y="509017"/>
            <a:ext cx="4130282" cy="1845679"/>
            <a:chOff x="7416671" y="908178"/>
            <a:chExt cx="4130282" cy="1845679"/>
          </a:xfrm>
        </p:grpSpPr>
        <p:sp>
          <p:nvSpPr>
            <p:cNvPr id="124" name="ZoneTexte 123">
              <a:extLst>
                <a:ext uri="{FF2B5EF4-FFF2-40B4-BE49-F238E27FC236}">
                  <a16:creationId xmlns:a16="http://schemas.microsoft.com/office/drawing/2014/main" id="{7F66160C-C6DD-4BA8-8722-E0B0AFE72E98}"/>
                </a:ext>
              </a:extLst>
            </p:cNvPr>
            <p:cNvSpPr txBox="1"/>
            <p:nvPr/>
          </p:nvSpPr>
          <p:spPr>
            <a:xfrm>
              <a:off x="7416671" y="1553528"/>
              <a:ext cx="3911600" cy="1200329"/>
            </a:xfrm>
            <a:prstGeom prst="rect">
              <a:avLst/>
            </a:prstGeom>
            <a:noFill/>
          </p:spPr>
          <p:txBody>
            <a:bodyPr rtlCol="0" wrap="square">
              <a:spAutoFit/>
            </a:bodyPr>
            <a:lstStyle/>
            <a:p>
              <a:r>
                <a:rPr b="1" dirty="0" lang="fr-FR"/>
                <a:t>D’après le PFS:</a:t>
              </a:r>
            </a:p>
            <a:p>
              <a:endParaRPr dirty="0" lang="fr-FR" sz="1800">
                <a:effectLst/>
                <a:latin charset="0" panose="020F0502020204030204" pitchFamily="34" typeface="Calibri"/>
                <a:ea charset="0" panose="020F0502020204030204" pitchFamily="34" typeface="Calibri"/>
                <a:cs charset="0" panose="020B0604020202020204" pitchFamily="34" typeface="Arial"/>
              </a:endParaRPr>
            </a:p>
            <a:p>
              <a:endParaRPr b="1" dirty="0" lang="fr-FR"/>
            </a:p>
            <a:p>
              <a:endParaRPr b="1" dirty="0" lang="fr-FR"/>
            </a:p>
          </p:txBody>
        </p:sp>
        <p:pic>
          <p:nvPicPr>
            <p:cNvPr id="128" name="Image 127">
              <a:extLst>
                <a:ext uri="{FF2B5EF4-FFF2-40B4-BE49-F238E27FC236}">
                  <a16:creationId xmlns:a16="http://schemas.microsoft.com/office/drawing/2014/main" id="{FD1957B5-B98E-44E6-9E3E-22599EE62737}"/>
                </a:ext>
              </a:extLst>
            </p:cNvPr>
            <p:cNvPicPr>
              <a:picLocks noChangeAspect="1"/>
            </p:cNvPicPr>
            <p:nvPr/>
          </p:nvPicPr>
          <p:blipFill>
            <a:blip r:embed="rId4"/>
            <a:stretch>
              <a:fillRect/>
            </a:stretch>
          </p:blipFill>
          <p:spPr>
            <a:xfrm>
              <a:off x="8925446" y="908178"/>
              <a:ext cx="2621507" cy="1516511"/>
            </a:xfrm>
            <a:prstGeom prst="rect">
              <a:avLst/>
            </a:prstGeom>
          </p:spPr>
        </p:pic>
      </p:grpSp>
      <p:grpSp>
        <p:nvGrpSpPr>
          <p:cNvPr id="134" name="Groupe 133">
            <a:extLst>
              <a:ext uri="{FF2B5EF4-FFF2-40B4-BE49-F238E27FC236}">
                <a16:creationId xmlns:a16="http://schemas.microsoft.com/office/drawing/2014/main" id="{86F184CE-85DB-4066-8A8A-15304487C373}"/>
              </a:ext>
            </a:extLst>
          </p:cNvPr>
          <p:cNvGrpSpPr/>
          <p:nvPr/>
        </p:nvGrpSpPr>
        <p:grpSpPr>
          <a:xfrm>
            <a:off x="8289394" y="2630713"/>
            <a:ext cx="2488994" cy="369333"/>
            <a:chOff x="9388046" y="2995235"/>
            <a:chExt cx="2488994" cy="369333"/>
          </a:xfrm>
        </p:grpSpPr>
        <p:sp>
          <p:nvSpPr>
            <p:cNvPr id="132" name="Flèche : droite 131">
              <a:extLst>
                <a:ext uri="{FF2B5EF4-FFF2-40B4-BE49-F238E27FC236}">
                  <a16:creationId xmlns:a16="http://schemas.microsoft.com/office/drawing/2014/main" id="{6A2FC579-E2B2-4A77-ADF8-17EB4F282380}"/>
                </a:ext>
              </a:extLst>
            </p:cNvPr>
            <p:cNvSpPr/>
            <p:nvPr/>
          </p:nvSpPr>
          <p:spPr>
            <a:xfrm>
              <a:off x="9388046" y="3072382"/>
              <a:ext cx="436674" cy="292186"/>
            </a:xfrm>
            <a:prstGeom prst="rightArrow">
              <a:avLst/>
            </a:prstGeom>
            <a:solidFill>
              <a:srgbClr val="CB1E1D"/>
            </a:solid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fr-FR"/>
            </a:p>
          </p:txBody>
        </p:sp>
        <p:sp>
          <p:nvSpPr>
            <p:cNvPr id="133" name="ZoneTexte 132">
              <a:extLst>
                <a:ext uri="{FF2B5EF4-FFF2-40B4-BE49-F238E27FC236}">
                  <a16:creationId xmlns:a16="http://schemas.microsoft.com/office/drawing/2014/main" id="{D784E721-7CA1-4B7F-9FFE-9385296E32FD}"/>
                </a:ext>
              </a:extLst>
            </p:cNvPr>
            <p:cNvSpPr txBox="1"/>
            <p:nvPr/>
          </p:nvSpPr>
          <p:spPr>
            <a:xfrm>
              <a:off x="9824720" y="2995235"/>
              <a:ext cx="2052320" cy="369332"/>
            </a:xfrm>
            <a:prstGeom prst="rect">
              <a:avLst/>
            </a:prstGeom>
            <a:noFill/>
          </p:spPr>
          <p:txBody>
            <a:bodyPr rtlCol="0" wrap="square">
              <a:spAutoFit/>
            </a:bodyPr>
            <a:lstStyle/>
            <a:p>
              <a:r>
                <a:rPr b="1" dirty="0" lang="fr-FR" sz="1800">
                  <a:effectLst/>
                  <a:latin charset="0" panose="02020603050405020304" pitchFamily="18" typeface="Times New Roman"/>
                  <a:ea charset="0" panose="02020603050405020304" pitchFamily="18" typeface="Times New Roman"/>
                </a:rPr>
                <a:t> </a:t>
              </a:r>
              <a:r>
                <a:rPr b="1" dirty="0" err="1" lang="fr-FR" sz="1800">
                  <a:effectLst/>
                  <a:latin charset="0" panose="02020603050405020304" pitchFamily="18" typeface="Times New Roman"/>
                  <a:ea charset="0" panose="02020603050405020304" pitchFamily="18" typeface="Times New Roman"/>
                </a:rPr>
                <a:t>T</a:t>
              </a:r>
              <a:r>
                <a:rPr b="1" baseline="-25000" dirty="0" err="1" lang="fr-FR" sz="1800">
                  <a:effectLst/>
                  <a:latin charset="0" panose="02020603050405020304" pitchFamily="18" typeface="Times New Roman"/>
                  <a:ea charset="0" panose="02020603050405020304" pitchFamily="18" typeface="Times New Roman"/>
                </a:rPr>
                <a:t>théorique</a:t>
              </a:r>
              <a:r>
                <a:rPr b="1" dirty="0" lang="fr-FR" sz="1800">
                  <a:effectLst/>
                  <a:latin charset="0" panose="02020603050405020304" pitchFamily="18" typeface="Times New Roman"/>
                  <a:ea charset="0" panose="02020603050405020304" pitchFamily="18" typeface="Times New Roman"/>
                </a:rPr>
                <a:t>= 69,94 N</a:t>
              </a:r>
              <a:endParaRPr dirty="0" lang="fr-FR">
                <a:latin charset="0" panose="02020603050405020304" pitchFamily="18" typeface="Times New Roman"/>
                <a:cs charset="0" panose="02020603050405020304" pitchFamily="18" typeface="Times New Roman"/>
              </a:endParaRPr>
            </a:p>
          </p:txBody>
        </p:sp>
      </p:grpSp>
      <p:sp>
        <p:nvSpPr>
          <p:cNvPr id="136" name="ZoneTexte 135">
            <a:extLst>
              <a:ext uri="{FF2B5EF4-FFF2-40B4-BE49-F238E27FC236}">
                <a16:creationId xmlns:a16="http://schemas.microsoft.com/office/drawing/2014/main" id="{A15B0F7C-0AC5-444E-84DD-745AAB1B0732}"/>
              </a:ext>
            </a:extLst>
          </p:cNvPr>
          <p:cNvSpPr txBox="1"/>
          <p:nvPr/>
        </p:nvSpPr>
        <p:spPr>
          <a:xfrm>
            <a:off x="7238035" y="4095975"/>
            <a:ext cx="4682388" cy="1169294"/>
          </a:xfrm>
          <a:prstGeom prst="rect">
            <a:avLst/>
          </a:prstGeom>
          <a:noFill/>
        </p:spPr>
        <p:txBody>
          <a:bodyPr wrap="square">
            <a:spAutoFit/>
          </a:bodyPr>
          <a:lstStyle/>
          <a:p>
            <a:pPr>
              <a:lnSpc>
                <a:spcPct val="107000"/>
              </a:lnSpc>
              <a:spcAft>
                <a:spcPts val="800"/>
              </a:spcAft>
            </a:pPr>
            <a:r>
              <a:rPr dirty="0" lang="fr-FR" sz="1800">
                <a:effectLst/>
                <a:latin charset="0" panose="02020603050405020304" pitchFamily="18" typeface="Times New Roman"/>
                <a:ea charset="0" panose="020F0502020204030204" pitchFamily="34" typeface="Calibri"/>
                <a:cs charset="0" panose="02020603050405020304" pitchFamily="18" typeface="Times New Roman"/>
              </a:rPr>
              <a:t>Couple= Force*Distance =</a:t>
            </a:r>
            <a:r>
              <a:rPr dirty="0" lang="fr-FR" sz="1800">
                <a:effectLst/>
                <a:latin charset="0" panose="02020603050405020304" pitchFamily="18" typeface="Times New Roman"/>
                <a:ea charset="0" panose="02020603050405020304" pitchFamily="18" typeface="Times New Roman"/>
                <a:cs charset="0" panose="02020603050405020304" pitchFamily="18" typeface="Times New Roman"/>
              </a:rPr>
              <a:t>16933.7 N.mm</a:t>
            </a:r>
          </a:p>
          <a:p>
            <a:pPr>
              <a:lnSpc>
                <a:spcPct val="107000"/>
              </a:lnSpc>
              <a:spcAft>
                <a:spcPts val="800"/>
              </a:spcAft>
            </a:pPr>
            <a:r>
              <a:rPr dirty="0" lang="fr-FR" sz="1800">
                <a:effectLst/>
                <a:latin charset="0" panose="02020603050405020304" pitchFamily="18" typeface="Times New Roman"/>
                <a:ea charset="0" panose="020F0502020204030204" pitchFamily="34" typeface="Calibri"/>
                <a:cs charset="0" panose="02020603050405020304" pitchFamily="18" typeface="Times New Roman"/>
              </a:rPr>
              <a:t>Puissance = couple* vitesse de rotation =4.4 W</a:t>
            </a:r>
          </a:p>
          <a:p>
            <a:pPr indent="-342900" lvl="0" marL="342900">
              <a:lnSpc>
                <a:spcPct val="105000"/>
              </a:lnSpc>
              <a:spcAft>
                <a:spcPts val="800"/>
              </a:spcAft>
              <a:buFont charset="0" panose="02070309020205020404" pitchFamily="49" typeface="Courier New"/>
              <a:buChar char="o"/>
            </a:pPr>
            <a:endParaRPr dirty="0" lang="fr-FR" sz="1800">
              <a:effectLst/>
              <a:latin charset="0" panose="020F0502020204030204" pitchFamily="34" typeface="Calibri"/>
              <a:ea charset="0" panose="02020603050405020304" pitchFamily="18" typeface="Times New Roman"/>
              <a:cs charset="0" panose="020B0604020202020204" pitchFamily="34" typeface="Arial"/>
            </a:endParaRPr>
          </a:p>
        </p:txBody>
      </p:sp>
      <mc:AlternateContent xmlns:mc="http://schemas.openxmlformats.org/markup-compatibility/2006" xmlns:a14="http://schemas.microsoft.com/office/drawing/2010/main">
        <mc:Choice Requires="a14">
          <p:sp>
            <p:nvSpPr>
              <p:cNvPr id="138" name="ZoneTexte 137">
                <a:extLst>
                  <a:ext uri="{FF2B5EF4-FFF2-40B4-BE49-F238E27FC236}">
                    <a16:creationId xmlns:a16="http://schemas.microsoft.com/office/drawing/2014/main" id="{954CE372-43E4-4C8E-ABF0-E1A7468D31B8}"/>
                  </a:ext>
                </a:extLst>
              </p:cNvPr>
              <p:cNvSpPr txBox="1"/>
              <p:nvPr/>
            </p:nvSpPr>
            <p:spPr>
              <a:xfrm>
                <a:off x="2332990" y="6003760"/>
                <a:ext cx="7526020" cy="520463"/>
              </a:xfrm>
              <a:prstGeom prst="rect">
                <a:avLst/>
              </a:prstGeom>
              <a:noFill/>
              <a:ln>
                <a:solidFill>
                  <a:srgbClr val="CB1E1D"/>
                </a:solidFill>
              </a:ln>
            </p:spPr>
            <p:txBody>
              <a:bodyPr wrap="square">
                <a:spAutoFit/>
              </a:bodyPr>
              <a:lstStyle/>
              <a:p>
                <a:pPr>
                  <a:lnSpc>
                    <a:spcPct val="107000"/>
                  </a:lnSpc>
                  <a:spcAft>
                    <a:spcPts val="800"/>
                  </a:spcAft>
                </a:pPr>
                <a:r>
                  <a:rPr b="1" dirty="0" lang="fr-FR" sz="1800">
                    <a:effectLst/>
                    <a:latin charset="0" panose="02020603050405020304" pitchFamily="18" typeface="Times New Roman"/>
                    <a:ea charset="0" panose="020F0502020204030204" pitchFamily="34" typeface="Calibri"/>
                    <a:cs charset="0" panose="02020603050405020304" pitchFamily="18" typeface="Times New Roman"/>
                  </a:rPr>
                  <a:t>La puissance théorique totale = </a:t>
                </a:r>
                <a14:m>
                  <m:oMath xmlns:m="http://schemas.openxmlformats.org/officeDocument/2006/math">
                    <m:f>
                      <m:fPr>
                        <m:ctrlPr>
                          <a:rPr b="1" i="1" lang="fr-FR" sz="1800">
                            <a:effectLst/>
                            <a:latin charset="0" panose="02040503050406030204" pitchFamily="18" typeface="Cambria Math"/>
                            <a:ea charset="0" panose="020F0502020204030204" pitchFamily="34" typeface="Calibri"/>
                            <a:cs charset="0" panose="02020603050405020304" pitchFamily="18" typeface="Times New Roman"/>
                          </a:rPr>
                        </m:ctrlPr>
                      </m:fPr>
                      <m:num>
                        <m:r>
                          <a:rPr b="1" i="1" lang="fr-FR" sz="1800">
                            <a:effectLst/>
                            <a:latin charset="0" panose="02040503050406030204" pitchFamily="18" typeface="Cambria Math"/>
                            <a:ea charset="0" panose="020F0502020204030204" pitchFamily="34" typeface="Calibri"/>
                            <a:cs charset="0" panose="02020603050405020304" pitchFamily="18" typeface="Times New Roman"/>
                          </a:rPr>
                          <m:t>𝟏</m:t>
                        </m:r>
                      </m:num>
                      <m:den>
                        <m:r>
                          <a:rPr b="1" i="1" lang="fr-FR" sz="1800">
                            <a:effectLst/>
                            <a:latin charset="0" panose="02040503050406030204" pitchFamily="18" typeface="Cambria Math"/>
                            <a:ea charset="0" panose="020F0502020204030204" pitchFamily="34" typeface="Calibri"/>
                            <a:cs charset="0" panose="02020603050405020304" pitchFamily="18" typeface="Times New Roman"/>
                          </a:rPr>
                          <m:t>𝟎</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𝟐𝟎𝟑</m:t>
                        </m:r>
                      </m:den>
                    </m:f>
                    <m:r>
                      <a:rPr b="1" i="1" lang="fr-FR" sz="1800">
                        <a:effectLst/>
                        <a:latin charset="0" panose="02040503050406030204" pitchFamily="18" typeface="Cambria Math"/>
                        <a:ea charset="0" panose="020F0502020204030204" pitchFamily="34" typeface="Calibri"/>
                        <a:cs charset="0" panose="02020603050405020304" pitchFamily="18" typeface="Times New Roman"/>
                      </a:rPr>
                      <m:t>∗</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𝟒</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𝟒</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𝟔𝟒</m:t>
                    </m:r>
                  </m:oMath>
                </a14:m>
                <a:r>
                  <a:rPr b="1" dirty="0" lang="fr-FR" sz="1800">
                    <a:effectLst/>
                    <a:latin charset="0" panose="02020603050405020304" pitchFamily="18" typeface="Times New Roman"/>
                    <a:ea charset="0" panose="02020603050405020304" pitchFamily="18" typeface="Times New Roman"/>
                    <a:cs charset="0" panose="02020603050405020304" pitchFamily="18" typeface="Times New Roman"/>
                  </a:rPr>
                  <a:t> = 1387.19 W </a:t>
                </a:r>
                <a14:m>
                  <m:oMath xmlns:m="http://schemas.openxmlformats.org/officeDocument/2006/math">
                    <m:r>
                      <a:rPr b="1" i="1" lang="fr-FR" sz="1800">
                        <a:effectLst/>
                        <a:latin charset="0" panose="02040503050406030204" pitchFamily="18" typeface="Cambria Math"/>
                        <a:ea charset="0" panose="02020603050405020304" pitchFamily="18" typeface="Times New Roman"/>
                        <a:cs charset="0" panose="02020603050405020304" pitchFamily="18" typeface="Times New Roman"/>
                      </a:rPr>
                      <m:t>≈</m:t>
                    </m:r>
                  </m:oMath>
                </a14:m>
                <a:r>
                  <a:rPr b="1" dirty="0" lang="fr-FR" sz="1800">
                    <a:effectLst/>
                    <a:latin charset="0" panose="02020603050405020304" pitchFamily="18" typeface="Times New Roman"/>
                    <a:ea charset="0" panose="02020603050405020304" pitchFamily="18" typeface="Times New Roman"/>
                    <a:cs charset="0" panose="02020603050405020304" pitchFamily="18" typeface="Times New Roman"/>
                  </a:rPr>
                  <a:t> 1.4 KW.</a:t>
                </a:r>
                <a:endParaRPr dirty="0" lang="fr-FR" sz="1800">
                  <a:effectLst/>
                  <a:latin charset="0" panose="02020603050405020304" pitchFamily="18" typeface="Times New Roman"/>
                  <a:ea charset="0" panose="020F0502020204030204" pitchFamily="34" typeface="Calibri"/>
                  <a:cs charset="0" panose="02020603050405020304" pitchFamily="18" typeface="Times New Roman"/>
                </a:endParaRPr>
              </a:p>
            </p:txBody>
          </p:sp>
        </mc:Choice>
        <mc:Fallback xmlns="">
          <p:sp>
            <p:nvSpPr>
              <p:cNvPr id="138" name="ZoneTexte 137">
                <a:extLst>
                  <a:ext uri="{FF2B5EF4-FFF2-40B4-BE49-F238E27FC236}">
                    <a16:creationId xmlns:a16="http://schemas.microsoft.com/office/drawing/2014/main" id="{954CE372-43E4-4C8E-ABF0-E1A7468D31B8}"/>
                  </a:ext>
                </a:extLst>
              </p:cNvPr>
              <p:cNvSpPr txBox="1">
                <a:spLocks noAdjustHandles="1" noChangeArrowheads="1" noChangeAspect="1" noChangeShapeType="1" noEditPoints="1" noMove="1" noResize="1" noRot="1" noTextEdit="1"/>
              </p:cNvSpPr>
              <p:nvPr/>
            </p:nvSpPr>
            <p:spPr>
              <a:xfrm>
                <a:off x="2332990" y="6003760"/>
                <a:ext cx="7526020" cy="520463"/>
              </a:xfrm>
              <a:prstGeom prst="rect">
                <a:avLst/>
              </a:prstGeom>
              <a:blipFill>
                <a:blip r:embed="rId5"/>
                <a:stretch>
                  <a:fillRect b="-4598" l="-647"/>
                </a:stretch>
              </a:blipFill>
              <a:ln>
                <a:solidFill>
                  <a:srgbClr val="CB1E1D"/>
                </a:solidFill>
              </a:ln>
            </p:spPr>
            <p:txBody>
              <a:bodyPr/>
              <a:lstStyle/>
              <a:p>
                <a:r>
                  <a:rPr lang="fr-FR">
                    <a:noFill/>
                  </a:rPr>
                  <a:t> </a:t>
                </a:r>
              </a:p>
            </p:txBody>
          </p:sp>
        </mc:Fallback>
      </mc:AlternateContent>
      <p:sp>
        <p:nvSpPr>
          <p:cNvPr id="139" name="Demi-cadre 138">
            <a:extLst>
              <a:ext uri="{FF2B5EF4-FFF2-40B4-BE49-F238E27FC236}">
                <a16:creationId xmlns:a16="http://schemas.microsoft.com/office/drawing/2014/main" id="{D5A87B4D-BB3A-4182-B3E3-8F8AF557AD8F}"/>
              </a:ext>
            </a:extLst>
          </p:cNvPr>
          <p:cNvSpPr/>
          <p:nvPr/>
        </p:nvSpPr>
        <p:spPr>
          <a:xfrm rot="18910320">
            <a:off x="10080912" y="6078599"/>
            <a:ext cx="378580" cy="365287"/>
          </a:xfrm>
          <a:prstGeom prst="halfFrame">
            <a:avLst/>
          </a:prstGeom>
          <a:solidFill>
            <a:srgbClr val="CB1E1D"/>
          </a:solidFill>
          <a:ln>
            <a:solidFill>
              <a:srgbClr val="4C6195"/>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solidFill>
                <a:schemeClr val="tx1"/>
              </a:solidFill>
            </a:endParaRPr>
          </a:p>
        </p:txBody>
      </p:sp>
      <p:sp>
        <p:nvSpPr>
          <p:cNvPr id="140" name="ZoneTexte 139">
            <a:extLst>
              <a:ext uri="{FF2B5EF4-FFF2-40B4-BE49-F238E27FC236}">
                <a16:creationId xmlns:a16="http://schemas.microsoft.com/office/drawing/2014/main" id="{935C0B44-0915-472B-B583-D5A9E7DE6E45}"/>
              </a:ext>
            </a:extLst>
          </p:cNvPr>
          <p:cNvSpPr txBox="1"/>
          <p:nvPr/>
        </p:nvSpPr>
        <p:spPr>
          <a:xfrm>
            <a:off x="10375079" y="6022685"/>
            <a:ext cx="1647382" cy="400110"/>
          </a:xfrm>
          <a:prstGeom prst="rect">
            <a:avLst/>
          </a:prstGeom>
          <a:noFill/>
        </p:spPr>
        <p:txBody>
          <a:bodyPr rtlCol="0" wrap="square">
            <a:spAutoFit/>
          </a:bodyPr>
          <a:lstStyle/>
          <a:p>
            <a:r>
              <a:rPr b="1" dirty="0" lang="fr-FR" sz="2000">
                <a:solidFill>
                  <a:srgbClr val="CB1E1D"/>
                </a:solidFill>
                <a:latin charset="0" panose="02020603050405020304" pitchFamily="18" typeface="Times New Roman"/>
                <a:cs charset="0" panose="02020603050405020304" pitchFamily="18" typeface="Times New Roman"/>
              </a:rPr>
              <a:t>1,5 KW</a:t>
            </a:r>
          </a:p>
        </p:txBody>
      </p:sp>
      <p:pic>
        <p:nvPicPr>
          <p:cNvPr id="146" name="Graphique 145">
            <a:extLst>
              <a:ext uri="{FF2B5EF4-FFF2-40B4-BE49-F238E27FC236}">
                <a16:creationId xmlns:a16="http://schemas.microsoft.com/office/drawing/2014/main" id="{88DE2AB4-3F65-41C9-8FC0-3A9FDC5AC4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23071" y="5897673"/>
            <a:ext cx="732633" cy="732633"/>
          </a:xfrm>
          <a:prstGeom prst="rect">
            <a:avLst/>
          </a:prstGeom>
        </p:spPr>
      </p:pic>
      <p:sp>
        <p:nvSpPr>
          <p:cNvPr id="3" name="Espace réservé du numéro de diapositive 2">
            <a:extLst>
              <a:ext uri="{FF2B5EF4-FFF2-40B4-BE49-F238E27FC236}">
                <a16:creationId xmlns:a16="http://schemas.microsoft.com/office/drawing/2014/main" id="{D4939EC3-E67A-490A-9444-7330765E2AAE}"/>
              </a:ext>
            </a:extLst>
          </p:cNvPr>
          <p:cNvSpPr>
            <a:spLocks noGrp="1"/>
          </p:cNvSpPr>
          <p:nvPr>
            <p:ph idx="12" sz="quarter" type="sldNum"/>
          </p:nvPr>
        </p:nvSpPr>
        <p:spPr/>
        <p:txBody>
          <a:bodyPr/>
          <a:lstStyle/>
          <a:p>
            <a:fld id="{40B3FBAB-EA8F-4382-8C32-B20DB9EE58D8}" type="slidenum">
              <a:rPr lang="fr-FR" smtClean="0"/>
              <a:t>14</a:t>
            </a:fld>
            <a:endParaRPr lang="fr-FR"/>
          </a:p>
        </p:txBody>
      </p:sp>
    </p:spTree>
    <p:extLst>
      <p:ext uri="{BB962C8B-B14F-4D97-AF65-F5344CB8AC3E}">
        <p14:creationId xmlns:p14="http://schemas.microsoft.com/office/powerpoint/2010/main" val="3746705801"/>
      </p:ext>
    </p:extLst>
  </p:cSld>
  <p:clrMapOvr>
    <a:masterClrMapping/>
  </p:clrMapOvr>
  <p:transition spd="slow">
    <p:wipe/>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129"/>
                                        </p:tgtEl>
                                        <p:attrNameLst>
                                          <p:attrName>style.visibility</p:attrName>
                                        </p:attrNameLst>
                                      </p:cBhvr>
                                      <p:to>
                                        <p:strVal val="visible"/>
                                      </p:to>
                                    </p:set>
                                    <p:animEffect filter="fade" transition="in">
                                      <p:cBhvr>
                                        <p:cTn dur="500" id="7"/>
                                        <p:tgtEl>
                                          <p:spTgt spid="129"/>
                                        </p:tgtEl>
                                      </p:cBhvr>
                                    </p:animEffect>
                                  </p:childTnLst>
                                </p:cTn>
                              </p:par>
                              <p:par>
                                <p:cTn fill="hold" id="8" nodeType="withEffect" presetClass="entr" presetID="10" presetSubtype="0">
                                  <p:stCondLst>
                                    <p:cond delay="0"/>
                                  </p:stCondLst>
                                  <p:childTnLst>
                                    <p:set>
                                      <p:cBhvr>
                                        <p:cTn dur="1" fill="hold" id="9">
                                          <p:stCondLst>
                                            <p:cond delay="0"/>
                                          </p:stCondLst>
                                        </p:cTn>
                                        <p:tgtEl>
                                          <p:spTgt spid="134"/>
                                        </p:tgtEl>
                                        <p:attrNameLst>
                                          <p:attrName>style.visibility</p:attrName>
                                        </p:attrNameLst>
                                      </p:cBhvr>
                                      <p:to>
                                        <p:strVal val="visible"/>
                                      </p:to>
                                    </p:set>
                                    <p:animEffect filter="fade" transition="in">
                                      <p:cBhvr>
                                        <p:cTn dur="500" id="10"/>
                                        <p:tgtEl>
                                          <p:spTgt spid="13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36"/>
                                        </p:tgtEl>
                                        <p:attrNameLst>
                                          <p:attrName>style.visibility</p:attrName>
                                        </p:attrNameLst>
                                      </p:cBhvr>
                                      <p:to>
                                        <p:strVal val="visible"/>
                                      </p:to>
                                    </p:set>
                                    <p:animEffect filter="fade" transition="in">
                                      <p:cBhvr>
                                        <p:cTn dur="500" id="13"/>
                                        <p:tgtEl>
                                          <p:spTgt spid="13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2" presetSubtype="4">
                                  <p:stCondLst>
                                    <p:cond delay="0"/>
                                  </p:stCondLst>
                                  <p:childTnLst>
                                    <p:set>
                                      <p:cBhvr>
                                        <p:cTn dur="1" fill="hold" id="17">
                                          <p:stCondLst>
                                            <p:cond delay="0"/>
                                          </p:stCondLst>
                                        </p:cTn>
                                        <p:tgtEl>
                                          <p:spTgt spid="138"/>
                                        </p:tgtEl>
                                        <p:attrNameLst>
                                          <p:attrName>style.visibility</p:attrName>
                                        </p:attrNameLst>
                                      </p:cBhvr>
                                      <p:to>
                                        <p:strVal val="visible"/>
                                      </p:to>
                                    </p:set>
                                    <p:anim calcmode="lin" valueType="num">
                                      <p:cBhvr additive="base">
                                        <p:cTn dur="500" fill="hold" id="18"/>
                                        <p:tgtEl>
                                          <p:spTgt spid="138"/>
                                        </p:tgtEl>
                                        <p:attrNameLst>
                                          <p:attrName>ppt_x</p:attrName>
                                        </p:attrNameLst>
                                      </p:cBhvr>
                                      <p:tavLst>
                                        <p:tav tm="0">
                                          <p:val>
                                            <p:strVal val="#ppt_x"/>
                                          </p:val>
                                        </p:tav>
                                        <p:tav tm="100000">
                                          <p:val>
                                            <p:strVal val="#ppt_x"/>
                                          </p:val>
                                        </p:tav>
                                      </p:tavLst>
                                    </p:anim>
                                    <p:anim calcmode="lin" valueType="num">
                                      <p:cBhvr additive="base">
                                        <p:cTn dur="500" fill="hold" id="19"/>
                                        <p:tgtEl>
                                          <p:spTgt spid="138"/>
                                        </p:tgtEl>
                                        <p:attrNameLst>
                                          <p:attrName>ppt_y</p:attrName>
                                        </p:attrNameLst>
                                      </p:cBhvr>
                                      <p:tavLst>
                                        <p:tav tm="0">
                                          <p:val>
                                            <p:strVal val="1+#ppt_h/2"/>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2" presetSubtype="4">
                                  <p:stCondLst>
                                    <p:cond delay="0"/>
                                  </p:stCondLst>
                                  <p:childTnLst>
                                    <p:set>
                                      <p:cBhvr>
                                        <p:cTn dur="1" fill="hold" id="23">
                                          <p:stCondLst>
                                            <p:cond delay="0"/>
                                          </p:stCondLst>
                                        </p:cTn>
                                        <p:tgtEl>
                                          <p:spTgt spid="139"/>
                                        </p:tgtEl>
                                        <p:attrNameLst>
                                          <p:attrName>style.visibility</p:attrName>
                                        </p:attrNameLst>
                                      </p:cBhvr>
                                      <p:to>
                                        <p:strVal val="visible"/>
                                      </p:to>
                                    </p:set>
                                    <p:anim calcmode="lin" valueType="num">
                                      <p:cBhvr additive="base">
                                        <p:cTn dur="500" fill="hold" id="24"/>
                                        <p:tgtEl>
                                          <p:spTgt spid="139"/>
                                        </p:tgtEl>
                                        <p:attrNameLst>
                                          <p:attrName>ppt_x</p:attrName>
                                        </p:attrNameLst>
                                      </p:cBhvr>
                                      <p:tavLst>
                                        <p:tav tm="0">
                                          <p:val>
                                            <p:strVal val="#ppt_x"/>
                                          </p:val>
                                        </p:tav>
                                        <p:tav tm="100000">
                                          <p:val>
                                            <p:strVal val="#ppt_x"/>
                                          </p:val>
                                        </p:tav>
                                      </p:tavLst>
                                    </p:anim>
                                    <p:anim calcmode="lin" valueType="num">
                                      <p:cBhvr additive="base">
                                        <p:cTn dur="500" fill="hold" id="25"/>
                                        <p:tgtEl>
                                          <p:spTgt spid="139"/>
                                        </p:tgtEl>
                                        <p:attrNameLst>
                                          <p:attrName>ppt_y</p:attrName>
                                        </p:attrNameLst>
                                      </p:cBhvr>
                                      <p:tavLst>
                                        <p:tav tm="0">
                                          <p:val>
                                            <p:strVal val="1+#ppt_h/2"/>
                                          </p:val>
                                        </p:tav>
                                        <p:tav tm="100000">
                                          <p:val>
                                            <p:strVal val="#ppt_y"/>
                                          </p:val>
                                        </p:tav>
                                      </p:tavLst>
                                    </p:anim>
                                  </p:childTnLst>
                                </p:cTn>
                              </p:par>
                              <p:par>
                                <p:cTn fill="hold" grpId="0" id="26" nodeType="withEffect" presetClass="entr" presetID="2" presetSubtype="4">
                                  <p:stCondLst>
                                    <p:cond delay="0"/>
                                  </p:stCondLst>
                                  <p:childTnLst>
                                    <p:set>
                                      <p:cBhvr>
                                        <p:cTn dur="1" fill="hold" id="27">
                                          <p:stCondLst>
                                            <p:cond delay="0"/>
                                          </p:stCondLst>
                                        </p:cTn>
                                        <p:tgtEl>
                                          <p:spTgt spid="140"/>
                                        </p:tgtEl>
                                        <p:attrNameLst>
                                          <p:attrName>style.visibility</p:attrName>
                                        </p:attrNameLst>
                                      </p:cBhvr>
                                      <p:to>
                                        <p:strVal val="visible"/>
                                      </p:to>
                                    </p:set>
                                    <p:anim calcmode="lin" valueType="num">
                                      <p:cBhvr additive="base">
                                        <p:cTn dur="500" fill="hold" id="28"/>
                                        <p:tgtEl>
                                          <p:spTgt spid="140"/>
                                        </p:tgtEl>
                                        <p:attrNameLst>
                                          <p:attrName>ppt_x</p:attrName>
                                        </p:attrNameLst>
                                      </p:cBhvr>
                                      <p:tavLst>
                                        <p:tav tm="0">
                                          <p:val>
                                            <p:strVal val="#ppt_x"/>
                                          </p:val>
                                        </p:tav>
                                        <p:tav tm="100000">
                                          <p:val>
                                            <p:strVal val="#ppt_x"/>
                                          </p:val>
                                        </p:tav>
                                      </p:tavLst>
                                    </p:anim>
                                    <p:anim calcmode="lin" valueType="num">
                                      <p:cBhvr additive="base">
                                        <p:cTn dur="500" fill="hold" id="29"/>
                                        <p:tgtEl>
                                          <p:spTgt spid="140"/>
                                        </p:tgtEl>
                                        <p:attrNameLst>
                                          <p:attrName>ppt_y</p:attrName>
                                        </p:attrNameLst>
                                      </p:cBhvr>
                                      <p:tavLst>
                                        <p:tav tm="0">
                                          <p:val>
                                            <p:strVal val="1+#ppt_h/2"/>
                                          </p:val>
                                        </p:tav>
                                        <p:tav tm="100000">
                                          <p:val>
                                            <p:strVal val="#ppt_y"/>
                                          </p:val>
                                        </p:tav>
                                      </p:tavLst>
                                    </p:anim>
                                  </p:childTnLst>
                                </p:cTn>
                              </p:par>
                              <p:par>
                                <p:cTn fill="hold" id="30" nodeType="withEffect" presetClass="entr" presetID="2" presetSubtype="4">
                                  <p:stCondLst>
                                    <p:cond delay="0"/>
                                  </p:stCondLst>
                                  <p:childTnLst>
                                    <p:set>
                                      <p:cBhvr>
                                        <p:cTn dur="1" fill="hold" id="31">
                                          <p:stCondLst>
                                            <p:cond delay="0"/>
                                          </p:stCondLst>
                                        </p:cTn>
                                        <p:tgtEl>
                                          <p:spTgt spid="146"/>
                                        </p:tgtEl>
                                        <p:attrNameLst>
                                          <p:attrName>style.visibility</p:attrName>
                                        </p:attrNameLst>
                                      </p:cBhvr>
                                      <p:to>
                                        <p:strVal val="visible"/>
                                      </p:to>
                                    </p:set>
                                    <p:anim calcmode="lin" valueType="num">
                                      <p:cBhvr additive="base">
                                        <p:cTn dur="500" fill="hold" id="32"/>
                                        <p:tgtEl>
                                          <p:spTgt spid="146"/>
                                        </p:tgtEl>
                                        <p:attrNameLst>
                                          <p:attrName>ppt_x</p:attrName>
                                        </p:attrNameLst>
                                      </p:cBhvr>
                                      <p:tavLst>
                                        <p:tav tm="0">
                                          <p:val>
                                            <p:strVal val="#ppt_x"/>
                                          </p:val>
                                        </p:tav>
                                        <p:tav tm="100000">
                                          <p:val>
                                            <p:strVal val="#ppt_x"/>
                                          </p:val>
                                        </p:tav>
                                      </p:tavLst>
                                    </p:anim>
                                    <p:anim calcmode="lin" valueType="num">
                                      <p:cBhvr additive="base">
                                        <p:cTn dur="500" fill="hold" id="33"/>
                                        <p:tgtEl>
                                          <p:spTgt spid="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6"/>
      <p:bldP animBg="1" grpId="0" spid="138"/>
      <p:bldP animBg="1" grpId="0" spid="139"/>
      <p:bldP grpId="0" spid="140"/>
    </p:bld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7E6AD9E9-57D2-42E2-94E1-14DD524BCC06}"/>
              </a:ext>
            </a:extLst>
          </p:cNvPr>
          <p:cNvSpPr txBox="1"/>
          <p:nvPr/>
        </p:nvSpPr>
        <p:spPr>
          <a:xfrm>
            <a:off x="828097" y="4545793"/>
            <a:ext cx="3014607" cy="374077"/>
          </a:xfrm>
          <a:prstGeom prst="rect">
            <a:avLst/>
          </a:prstGeom>
          <a:noFill/>
        </p:spPr>
        <p:txBody>
          <a:bodyPr wrap="square">
            <a:spAutoFit/>
          </a:bodyPr>
          <a:lstStyle/>
          <a:p>
            <a:pPr>
              <a:lnSpc>
                <a:spcPct val="107000"/>
              </a:lnSpc>
              <a:spcAft>
                <a:spcPts val="800"/>
              </a:spcAft>
            </a:pPr>
            <a:r>
              <a:rPr b="1" dirty="0" lang="fr-FR" sz="1800">
                <a:effectLst/>
                <a:latin charset="0" panose="02020603050405020304" pitchFamily="18" typeface="Times New Roman"/>
                <a:ea charset="0" panose="020F0502020204030204" pitchFamily="34" typeface="Calibri"/>
                <a:cs charset="0" panose="020B0604020202020204" pitchFamily="34" typeface="Arial"/>
              </a:rPr>
              <a:t>Déformation de 12.11 mm</a:t>
            </a:r>
            <a:endParaRPr dirty="0" lang="fr-FR" sz="1800">
              <a:effectLst/>
              <a:latin charset="0" panose="020F0502020204030204" pitchFamily="34" typeface="Calibri"/>
              <a:ea charset="0" panose="020F0502020204030204" pitchFamily="34" typeface="Calibri"/>
              <a:cs charset="0" panose="020B0604020202020204" pitchFamily="34" typeface="Arial"/>
            </a:endParaRPr>
          </a:p>
        </p:txBody>
      </p:sp>
      <p:grpSp>
        <p:nvGrpSpPr>
          <p:cNvPr id="4" name="Groupe 3">
            <a:extLst>
              <a:ext uri="{FF2B5EF4-FFF2-40B4-BE49-F238E27FC236}">
                <a16:creationId xmlns:a16="http://schemas.microsoft.com/office/drawing/2014/main" id="{D7455F16-DFF8-4ACA-9AAE-821268EE6985}"/>
              </a:ext>
            </a:extLst>
          </p:cNvPr>
          <p:cNvGrpSpPr/>
          <p:nvPr/>
        </p:nvGrpSpPr>
        <p:grpSpPr>
          <a:xfrm>
            <a:off x="2013586" y="1220714"/>
            <a:ext cx="8164828" cy="4416572"/>
            <a:chOff x="2013586" y="1220714"/>
            <a:chExt cx="8164828" cy="4416572"/>
          </a:xfrm>
        </p:grpSpPr>
        <p:grpSp>
          <p:nvGrpSpPr>
            <p:cNvPr id="19" name="Groupe 18">
              <a:extLst>
                <a:ext uri="{FF2B5EF4-FFF2-40B4-BE49-F238E27FC236}">
                  <a16:creationId xmlns:a16="http://schemas.microsoft.com/office/drawing/2014/main" id="{4681F1D2-35E7-4C16-87E2-876EE40AEDC9}"/>
                </a:ext>
              </a:extLst>
            </p:cNvPr>
            <p:cNvGrpSpPr/>
            <p:nvPr/>
          </p:nvGrpSpPr>
          <p:grpSpPr>
            <a:xfrm>
              <a:off x="2013586" y="1220714"/>
              <a:ext cx="8164828" cy="4416572"/>
              <a:chOff x="1530225" y="1222228"/>
              <a:chExt cx="8164828" cy="4416572"/>
            </a:xfrm>
          </p:grpSpPr>
          <p:pic>
            <p:nvPicPr>
              <p:cNvPr id="17" name="Image 16">
                <a:extLst>
                  <a:ext uri="{FF2B5EF4-FFF2-40B4-BE49-F238E27FC236}">
                    <a16:creationId xmlns:a16="http://schemas.microsoft.com/office/drawing/2014/main" id="{E1CF80CF-B788-4C28-BFA1-3DD8ED5A9197}"/>
                  </a:ext>
                </a:extLst>
              </p:cNvPr>
              <p:cNvPicPr>
                <a:picLocks noChangeAspect="1"/>
              </p:cNvPicPr>
              <p:nvPr/>
            </p:nvPicPr>
            <p:blipFill rotWithShape="1">
              <a:blip cstate="print" r:embed="rId3">
                <a:extLst>
                  <a:ext uri="{28A0092B-C50C-407E-A947-70E740481C1C}">
                    <a14:useLocalDpi xmlns:a14="http://schemas.microsoft.com/office/drawing/2010/main" val="0"/>
                  </a:ext>
                </a:extLst>
              </a:blip>
              <a:srcRect b="-91"/>
              <a:stretch/>
            </p:blipFill>
            <p:spPr bwMode="auto">
              <a:xfrm>
                <a:off x="6703186" y="1222228"/>
                <a:ext cx="2991867" cy="1737188"/>
              </a:xfrm>
              <a:prstGeom prst="rect">
                <a:avLst/>
              </a:prstGeom>
              <a:ln>
                <a:noFill/>
              </a:ln>
              <a:effectLst>
                <a:outerShdw algn="tl" blurRad="292100" dir="2700000" dist="139700" rotWithShape="0">
                  <a:srgbClr val="333333">
                    <a:alpha val="65000"/>
                  </a:srgbClr>
                </a:outerShdw>
              </a:effectLst>
              <a:extLst>
                <a:ext uri="{53640926-AAD7-44D8-BBD7-CCE9431645EC}">
                  <a14:shadowObscured xmlns:a14="http://schemas.microsoft.com/office/drawing/2010/main"/>
                </a:ext>
              </a:extLst>
            </p:spPr>
          </p:pic>
          <p:grpSp>
            <p:nvGrpSpPr>
              <p:cNvPr id="13" name="Groupe 12">
                <a:extLst>
                  <a:ext uri="{FF2B5EF4-FFF2-40B4-BE49-F238E27FC236}">
                    <a16:creationId xmlns:a16="http://schemas.microsoft.com/office/drawing/2014/main" id="{D0077ACE-825C-428F-8043-56DD85F31557}"/>
                  </a:ext>
                </a:extLst>
              </p:cNvPr>
              <p:cNvGrpSpPr/>
              <p:nvPr/>
            </p:nvGrpSpPr>
            <p:grpSpPr>
              <a:xfrm>
                <a:off x="3791594" y="3682683"/>
                <a:ext cx="4407526" cy="1956117"/>
                <a:chOff x="92938" y="0"/>
                <a:chExt cx="3563767" cy="1230630"/>
              </a:xfrm>
            </p:grpSpPr>
            <p:pic>
              <p:nvPicPr>
                <p:cNvPr id="15" name="Image 14">
                  <a:extLst>
                    <a:ext uri="{FF2B5EF4-FFF2-40B4-BE49-F238E27FC236}">
                      <a16:creationId xmlns:a16="http://schemas.microsoft.com/office/drawing/2014/main" id="{C08FC6AC-4432-4AD0-AA46-23570B46B782}"/>
                    </a:ext>
                  </a:extLst>
                </p:cNvPr>
                <p:cNvPicPr>
                  <a:picLocks noChangeAspect="1"/>
                </p:cNvPicPr>
                <p:nvPr/>
              </p:nvPicPr>
              <p:blipFill rotWithShape="1">
                <a:blip cstate="print" r:embed="rId4">
                  <a:extLst>
                    <a:ext uri="{28A0092B-C50C-407E-A947-70E740481C1C}">
                      <a14:useLocalDpi xmlns:a14="http://schemas.microsoft.com/office/drawing/2010/main" val="0"/>
                    </a:ext>
                  </a:extLst>
                </a:blip>
                <a:srcRect b="124" r="-51"/>
                <a:stretch/>
              </p:blipFill>
              <p:spPr bwMode="auto">
                <a:xfrm>
                  <a:off x="92938" y="0"/>
                  <a:ext cx="1529032" cy="1230630"/>
                </a:xfrm>
                <a:prstGeom prst="rect">
                  <a:avLst/>
                </a:prstGeom>
                <a:ln>
                  <a:noFill/>
                </a:ln>
                <a:effectLst>
                  <a:outerShdw algn="tl" blurRad="292100" dir="2700000" dist="139700" rotWithShape="0">
                    <a:srgbClr val="333333">
                      <a:alpha val="65000"/>
                    </a:srgbClr>
                  </a:outerShdw>
                </a:effectLst>
                <a:extLst>
                  <a:ext uri="{53640926-AAD7-44D8-BBD7-CCE9431645EC}">
                    <a14:shadowObscured xmlns:a14="http://schemas.microsoft.com/office/drawing/2010/main"/>
                  </a:ext>
                </a:extLst>
              </p:spPr>
            </p:pic>
            <p:pic>
              <p:nvPicPr>
                <p:cNvPr id="16" name="Image 15">
                  <a:extLst>
                    <a:ext uri="{FF2B5EF4-FFF2-40B4-BE49-F238E27FC236}">
                      <a16:creationId xmlns:a16="http://schemas.microsoft.com/office/drawing/2014/main" id="{7ABE4EED-6A24-495C-A174-D069EFE3F0BC}"/>
                    </a:ext>
                  </a:extLst>
                </p:cNvPr>
                <p:cNvPicPr>
                  <a:picLocks noChangeAspect="1"/>
                </p:cNvPicPr>
                <p:nvPr/>
              </p:nvPicPr>
              <p:blipFill rotWithShape="1">
                <a:blip cstate="print" r:embed="rId5">
                  <a:extLst>
                    <a:ext uri="{28A0092B-C50C-407E-A947-70E740481C1C}">
                      <a14:useLocalDpi xmlns:a14="http://schemas.microsoft.com/office/drawing/2010/main" val="0"/>
                    </a:ext>
                  </a:extLst>
                </a:blip>
                <a:srcRect b="-155" r="-97"/>
                <a:stretch/>
              </p:blipFill>
              <p:spPr bwMode="auto">
                <a:xfrm>
                  <a:off x="1657724" y="10160"/>
                  <a:ext cx="1998981" cy="1218565"/>
                </a:xfrm>
                <a:prstGeom prst="rect">
                  <a:avLst/>
                </a:prstGeom>
                <a:ln>
                  <a:noFill/>
                </a:ln>
                <a:effectLst>
                  <a:outerShdw algn="tl" blurRad="292100" dir="2700000" dist="139700" rotWithShape="0">
                    <a:srgbClr val="333333">
                      <a:alpha val="65000"/>
                    </a:srgbClr>
                  </a:outerShdw>
                </a:effectLst>
                <a:extLst>
                  <a:ext uri="{53640926-AAD7-44D8-BBD7-CCE9431645EC}">
                    <a14:shadowObscured xmlns:a14="http://schemas.microsoft.com/office/drawing/2010/main"/>
                  </a:ext>
                </a:extLst>
              </p:spPr>
            </p:pic>
          </p:grpSp>
          <p:grpSp>
            <p:nvGrpSpPr>
              <p:cNvPr id="9" name="Groupe 8">
                <a:extLst>
                  <a:ext uri="{FF2B5EF4-FFF2-40B4-BE49-F238E27FC236}">
                    <a16:creationId xmlns:a16="http://schemas.microsoft.com/office/drawing/2014/main" id="{5D097F26-3005-46A0-96DB-708A8C368D09}"/>
                  </a:ext>
                </a:extLst>
              </p:cNvPr>
              <p:cNvGrpSpPr/>
              <p:nvPr/>
            </p:nvGrpSpPr>
            <p:grpSpPr>
              <a:xfrm>
                <a:off x="1530225" y="1222228"/>
                <a:ext cx="3958590" cy="1737188"/>
                <a:chOff x="0" y="0"/>
                <a:chExt cx="3378316" cy="1254760"/>
              </a:xfrm>
            </p:grpSpPr>
            <p:pic>
              <p:nvPicPr>
                <p:cNvPr id="11" name="Image 10">
                  <a:extLst>
                    <a:ext uri="{FF2B5EF4-FFF2-40B4-BE49-F238E27FC236}">
                      <a16:creationId xmlns:a16="http://schemas.microsoft.com/office/drawing/2014/main" id="{87546AD3-EC54-4D97-8C2D-1FAC024BDBFE}"/>
                    </a:ext>
                  </a:extLst>
                </p:cNvPr>
                <p:cNvPicPr>
                  <a:picLocks noChangeAspect="1"/>
                </p:cNvPicPr>
                <p:nvPr/>
              </p:nvPicPr>
              <p:blipFill rotWithShape="1">
                <a:blip cstate="print" r:embed="rId6">
                  <a:extLst>
                    <a:ext uri="{28A0092B-C50C-407E-A947-70E740481C1C}">
                      <a14:useLocalDpi xmlns:a14="http://schemas.microsoft.com/office/drawing/2010/main" val="0"/>
                    </a:ext>
                  </a:extLst>
                </a:blip>
                <a:srcRect b="33" r="-95"/>
                <a:stretch/>
              </p:blipFill>
              <p:spPr bwMode="auto">
                <a:xfrm rot="5400000">
                  <a:off x="2159751" y="36195"/>
                  <a:ext cx="1232535" cy="1204595"/>
                </a:xfrm>
                <a:prstGeom prst="rect">
                  <a:avLst/>
                </a:prstGeom>
                <a:ln>
                  <a:noFill/>
                </a:ln>
                <a:extLst>
                  <a:ext uri="{53640926-AAD7-44D8-BBD7-CCE9431645EC}">
                    <a14:shadowObscured xmlns:a14="http://schemas.microsoft.com/office/drawing/2010/main"/>
                  </a:ext>
                </a:extLst>
              </p:spPr>
            </p:pic>
            <p:pic>
              <p:nvPicPr>
                <p:cNvPr id="12" name="Image 11">
                  <a:extLst>
                    <a:ext uri="{FF2B5EF4-FFF2-40B4-BE49-F238E27FC236}">
                      <a16:creationId xmlns:a16="http://schemas.microsoft.com/office/drawing/2014/main" id="{CF34AB79-CF34-4631-91F0-AD1D7B29BABE}"/>
                    </a:ext>
                  </a:extLst>
                </p:cNvPr>
                <p:cNvPicPr>
                  <a:picLocks noChangeAspect="1"/>
                </p:cNvPicPr>
                <p:nvPr/>
              </p:nvPicPr>
              <p:blipFill rotWithShape="1">
                <a:blip cstate="print" r:embed="rId7">
                  <a:extLst>
                    <a:ext uri="{28A0092B-C50C-407E-A947-70E740481C1C}">
                      <a14:useLocalDpi xmlns:a14="http://schemas.microsoft.com/office/drawing/2010/main" val="0"/>
                    </a:ext>
                  </a:extLst>
                </a:blip>
                <a:srcRect b="72" r="14"/>
                <a:stretch/>
              </p:blipFill>
              <p:spPr bwMode="auto">
                <a:xfrm rot="5400000">
                  <a:off x="459105" y="-459105"/>
                  <a:ext cx="1254760" cy="2172970"/>
                </a:xfrm>
                <a:prstGeom prst="rect">
                  <a:avLst/>
                </a:prstGeom>
                <a:ln>
                  <a:noFill/>
                </a:ln>
                <a:effectLst>
                  <a:outerShdw algn="tl" blurRad="292100" dir="2700000" dist="139700" rotWithShape="0">
                    <a:srgbClr val="333333">
                      <a:alpha val="65000"/>
                    </a:srgbClr>
                  </a:outerShdw>
                </a:effectLst>
                <a:extLst>
                  <a:ext uri="{53640926-AAD7-44D8-BBD7-CCE9431645EC}">
                    <a14:shadowObscured xmlns:a14="http://schemas.microsoft.com/office/drawing/2010/main"/>
                  </a:ext>
                </a:extLst>
              </p:spPr>
            </p:pic>
          </p:grpSp>
        </p:grpSp>
        <p:sp>
          <p:nvSpPr>
            <p:cNvPr id="3" name="Rectangle 2">
              <a:extLst>
                <a:ext uri="{FF2B5EF4-FFF2-40B4-BE49-F238E27FC236}">
                  <a16:creationId xmlns:a16="http://schemas.microsoft.com/office/drawing/2014/main" id="{07D184A8-6A2F-43E5-99C8-9C439AC4C7D7}"/>
                </a:ext>
              </a:extLst>
            </p:cNvPr>
            <p:cNvSpPr/>
            <p:nvPr/>
          </p:nvSpPr>
          <p:spPr>
            <a:xfrm>
              <a:off x="4880113" y="4919870"/>
              <a:ext cx="248479" cy="627013"/>
            </a:xfrm>
            <a:prstGeom prst="rect">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sp>
          <p:nvSpPr>
            <p:cNvPr id="18" name="Rectangle 17">
              <a:extLst>
                <a:ext uri="{FF2B5EF4-FFF2-40B4-BE49-F238E27FC236}">
                  <a16:creationId xmlns:a16="http://schemas.microsoft.com/office/drawing/2014/main" id="{F988EBC4-116F-4175-AA89-6B2288BC61B6}"/>
                </a:ext>
              </a:extLst>
            </p:cNvPr>
            <p:cNvSpPr/>
            <p:nvPr/>
          </p:nvSpPr>
          <p:spPr>
            <a:xfrm>
              <a:off x="6482924" y="4842887"/>
              <a:ext cx="248479" cy="627013"/>
            </a:xfrm>
            <a:prstGeom prst="rect">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grpSp>
      <p:sp>
        <p:nvSpPr>
          <p:cNvPr id="5" name="Espace réservé du numéro de diapositive 4">
            <a:extLst>
              <a:ext uri="{FF2B5EF4-FFF2-40B4-BE49-F238E27FC236}">
                <a16:creationId xmlns:a16="http://schemas.microsoft.com/office/drawing/2014/main" id="{4786A5EE-4257-43D5-B12C-7BA72D6FD418}"/>
              </a:ext>
            </a:extLst>
          </p:cNvPr>
          <p:cNvSpPr>
            <a:spLocks noGrp="1"/>
          </p:cNvSpPr>
          <p:nvPr>
            <p:ph idx="12" sz="quarter" type="sldNum"/>
          </p:nvPr>
        </p:nvSpPr>
        <p:spPr/>
        <p:txBody>
          <a:bodyPr/>
          <a:lstStyle/>
          <a:p>
            <a:fld id="{40B3FBAB-EA8F-4382-8C32-B20DB9EE58D8}" type="slidenum">
              <a:rPr lang="fr-FR" smtClean="0"/>
              <a:t>15</a:t>
            </a:fld>
            <a:endParaRPr lang="fr-FR"/>
          </a:p>
        </p:txBody>
      </p:sp>
    </p:spTree>
    <p:extLst>
      <p:ext uri="{BB962C8B-B14F-4D97-AF65-F5344CB8AC3E}">
        <p14:creationId xmlns:p14="http://schemas.microsoft.com/office/powerpoint/2010/main" val="487353559"/>
      </p:ext>
    </p:extLst>
  </p:cSld>
  <p:clrMapOvr>
    <a:masterClrMapping/>
  </p:clrMapOvr>
  <p:transition spd="slow">
    <p:wip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399CC30-872A-4430-A666-CB27A941DB2C}"/>
              </a:ext>
            </a:extLst>
          </p:cNvPr>
          <p:cNvGrpSpPr/>
          <p:nvPr/>
        </p:nvGrpSpPr>
        <p:grpSpPr>
          <a:xfrm>
            <a:off x="586408" y="3271520"/>
            <a:ext cx="3284552" cy="1435128"/>
            <a:chOff x="0" y="0"/>
            <a:chExt cx="3279531" cy="1243135"/>
          </a:xfrm>
        </p:grpSpPr>
        <mc:AlternateContent xmlns:mc="http://schemas.openxmlformats.org/markup-compatibility/2006" xmlns:a14="http://schemas.microsoft.com/office/drawing/2010/main">
          <mc:Choice Requires="a14">
            <p:sp>
              <p:nvSpPr>
                <p:cNvPr id="3" name="Zone de texte 2">
                  <a:extLst>
                    <a:ext uri="{FF2B5EF4-FFF2-40B4-BE49-F238E27FC236}">
                      <a16:creationId xmlns:a16="http://schemas.microsoft.com/office/drawing/2014/main" id="{9F8A4CC7-6A6C-4C17-832B-CD69B2B8153C}"/>
                    </a:ext>
                  </a:extLst>
                </p:cNvPr>
                <p:cNvSpPr txBox="1">
                  <a:spLocks noChangeArrowheads="1"/>
                </p:cNvSpPr>
                <p:nvPr/>
              </p:nvSpPr>
              <p:spPr bwMode="auto">
                <a:xfrm>
                  <a:off x="190500" y="82550"/>
                  <a:ext cx="3089031" cy="1160585"/>
                </a:xfrm>
                <a:prstGeom prst="rect">
                  <a:avLst/>
                </a:prstGeom>
                <a:noFill/>
                <a:ln w="9525">
                  <a:noFill/>
                  <a:miter lim="800000"/>
                  <a:headEnd/>
                  <a:tailEnd/>
                </a:ln>
              </p:spPr>
              <p:txBody>
                <a:bodyPr anchor="t" anchorCtr="0" bIns="45720" lIns="91440" rIns="91440" rot="0" tIns="45720" vert="horz" wrap="square">
                  <a:noAutofit/>
                </a:bodyPr>
                <a:lstStyle/>
                <a:p>
                  <a:pPr>
                    <a:lnSpc>
                      <a:spcPct val="107000"/>
                    </a:lnSpc>
                    <a:spcAft>
                      <a:spcPts val="800"/>
                    </a:spcAft>
                  </a:pPr>
                  <a14:m>
                    <m:oMath xmlns:m="http://schemas.openxmlformats.org/officeDocument/2006/math">
                      <m:r>
                        <a:rPr i="1" lang="fr-FR" sz="1100">
                          <a:effectLst/>
                          <a:latin charset="0" panose="02040503050406030204" pitchFamily="18" typeface="Cambria Math"/>
                          <a:ea charset="0" panose="020F0502020204030204" pitchFamily="34" typeface="Calibri"/>
                          <a:cs charset="0" panose="020B0604020202020204" pitchFamily="34" typeface="Arial"/>
                        </a:rPr>
                        <m:t>𝑡𝑎𝑛</m:t>
                      </m:r>
                      <m:r>
                        <a:rPr i="1" lang="fr-FR" sz="1100">
                          <a:effectLst/>
                          <a:latin charset="0" panose="02040503050406030204" pitchFamily="18" typeface="Cambria Math"/>
                          <a:ea charset="0" panose="020F0502020204030204" pitchFamily="34" typeface="Calibri"/>
                          <a:cs charset="0" panose="020B0604020202020204" pitchFamily="34" typeface="Arial"/>
                        </a:rPr>
                        <m:t>∝=</m:t>
                      </m:r>
                      <m:f>
                        <m:fPr>
                          <m:ctrlPr>
                            <a:rPr i="1" lang="fr-FR" sz="1100">
                              <a:effectLst/>
                              <a:latin charset="0" panose="02040503050406030204" pitchFamily="18" typeface="Cambria Math"/>
                              <a:ea charset="0" panose="020F0502020204030204" pitchFamily="34" typeface="Calibri"/>
                              <a:cs charset="0" panose="020B0604020202020204" pitchFamily="34" typeface="Arial"/>
                            </a:rPr>
                          </m:ctrlPr>
                        </m:fPr>
                        <m:num>
                          <m:r>
                            <a:rPr i="1" lang="fr-FR" sz="1100">
                              <a:effectLst/>
                              <a:latin charset="0" panose="02040503050406030204" pitchFamily="18" typeface="Cambria Math"/>
                              <a:ea charset="0" panose="020F0502020204030204" pitchFamily="34" typeface="Calibri"/>
                              <a:cs charset="0" panose="020B0604020202020204" pitchFamily="34" typeface="Arial"/>
                            </a:rPr>
                            <m:t>𝑑𝑒𝑓𝑜𝑟𝑚𝑎𝑡𝑖𝑜𝑛</m:t>
                          </m:r>
                        </m:num>
                        <m:den>
                          <m:r>
                            <a:rPr i="1" lang="fr-FR" sz="1100">
                              <a:effectLst/>
                              <a:latin charset="0" panose="02040503050406030204" pitchFamily="18" typeface="Cambria Math"/>
                              <a:ea charset="0" panose="020F0502020204030204" pitchFamily="34" typeface="Calibri"/>
                              <a:cs charset="0" panose="020B0604020202020204" pitchFamily="34" typeface="Arial"/>
                            </a:rPr>
                            <m:t>𝑝</m:t>
                          </m:r>
                          <m:r>
                            <a:rPr i="1" lang="fr-FR" sz="1100">
                              <a:effectLst/>
                              <a:latin charset="0" panose="02040503050406030204" pitchFamily="18" typeface="Cambria Math"/>
                              <a:ea charset="0" panose="020F0502020204030204" pitchFamily="34" typeface="Calibri"/>
                              <a:cs charset="0" panose="020B0604020202020204" pitchFamily="34" typeface="Arial"/>
                            </a:rPr>
                            <m:t>/2</m:t>
                          </m:r>
                        </m:den>
                      </m:f>
                    </m:oMath>
                  </a14:m>
                  <a:r>
                    <a:rPr dirty="0" lang="fr-FR" sz="1100">
                      <a:effectLst/>
                      <a:latin charset="0" panose="020F0502020204030204" pitchFamily="34" typeface="Calibri"/>
                      <a:ea charset="0" panose="02020603050405020304" pitchFamily="18" typeface="Times New Roman"/>
                      <a:cs charset="0" panose="020B0604020202020204" pitchFamily="34" typeface="Arial"/>
                    </a:rPr>
                    <a:t> = </a:t>
                  </a:r>
                  <a14:m>
                    <m:oMath xmlns:m="http://schemas.openxmlformats.org/officeDocument/2006/math">
                      <m:f>
                        <m:fPr>
                          <m:ctrlPr>
                            <a:rPr i="1" lang="fr-FR" sz="1100">
                              <a:effectLst/>
                              <a:latin charset="0" panose="02040503050406030204" pitchFamily="18" typeface="Cambria Math"/>
                              <a:ea charset="0" panose="02020603050405020304" pitchFamily="18" typeface="Times New Roman"/>
                              <a:cs charset="0" panose="020B0604020202020204" pitchFamily="34" typeface="Arial"/>
                            </a:rPr>
                          </m:ctrlPr>
                        </m:fPr>
                        <m:num>
                          <m:r>
                            <a:rPr i="1" lang="fr-FR" sz="1100">
                              <a:effectLst/>
                              <a:latin charset="0" panose="02040503050406030204" pitchFamily="18" typeface="Cambria Math"/>
                              <a:ea charset="0" panose="02020603050405020304" pitchFamily="18" typeface="Times New Roman"/>
                              <a:cs charset="0" panose="020B0604020202020204" pitchFamily="34" typeface="Arial"/>
                            </a:rPr>
                            <m:t>12.11</m:t>
                          </m:r>
                        </m:num>
                        <m:den>
                          <m:r>
                            <a:rPr i="1" lang="fr-FR" sz="1100">
                              <a:effectLst/>
                              <a:latin charset="0" panose="02040503050406030204" pitchFamily="18" typeface="Cambria Math"/>
                              <a:ea charset="0" panose="02020603050405020304" pitchFamily="18" typeface="Times New Roman"/>
                              <a:cs charset="0" panose="020B0604020202020204" pitchFamily="34" typeface="Arial"/>
                            </a:rPr>
                            <m:t>203.2/2</m:t>
                          </m:r>
                        </m:den>
                      </m:f>
                    </m:oMath>
                  </a14:m>
                  <a:r>
                    <a:rPr dirty="0" lang="fr-FR" sz="1100">
                      <a:effectLst/>
                      <a:latin charset="0" panose="020F0502020204030204" pitchFamily="34" typeface="Calibri"/>
                      <a:ea charset="0" panose="02020603050405020304" pitchFamily="18" typeface="Times New Roman"/>
                      <a:cs charset="0" panose="020B0604020202020204" pitchFamily="34" typeface="Arial"/>
                    </a:rPr>
                    <a:t>  </a:t>
                  </a:r>
                  <a:r>
                    <a:rPr dirty="0" lang="fr-FR" sz="1100">
                      <a:effectLst/>
                      <a:latin charset="0" panose="020F0502020204030204" pitchFamily="34" typeface="Calibri"/>
                      <a:ea charset="0" panose="02020603050405020304" pitchFamily="18" typeface="Times New Roman"/>
                      <a:cs charset="0" panose="020B0604020202020204" pitchFamily="34" typeface="Arial"/>
                      <a:sym charset="2" panose="05000000000000000000" pitchFamily="2" typeface="Wingdings"/>
                    </a:rPr>
                    <a:t></a:t>
                  </a:r>
                  <a:r>
                    <a:rPr dirty="0" lang="fr-FR" sz="1100">
                      <a:effectLst/>
                      <a:latin charset="0" panose="020F0502020204030204" pitchFamily="34" typeface="Calibri"/>
                      <a:ea charset="0" panose="02020603050405020304" pitchFamily="18" typeface="Times New Roman"/>
                      <a:cs charset="0" panose="020B0604020202020204" pitchFamily="34" typeface="Arial"/>
                    </a:rPr>
                    <a:t>  </a:t>
                  </a:r>
                  <a14:m>
                    <m:oMath xmlns:m="http://schemas.openxmlformats.org/officeDocument/2006/math">
                      <m:r>
                        <a:rPr b="1" i="1" lang="fr-FR" sz="1100">
                          <a:effectLst/>
                          <a:latin charset="0" panose="02040503050406030204" pitchFamily="18" typeface="Cambria Math"/>
                          <a:ea charset="0" panose="020F0502020204030204" pitchFamily="34" typeface="Calibri"/>
                          <a:cs charset="0" panose="020B0604020202020204" pitchFamily="34" typeface="Arial"/>
                        </a:rPr>
                        <m:t>∝=</m:t>
                      </m:r>
                      <m:r>
                        <a:rPr b="1" i="1" lang="fr-FR" sz="1100">
                          <a:effectLst/>
                          <a:latin charset="0" panose="02040503050406030204" pitchFamily="18" typeface="Cambria Math"/>
                          <a:ea charset="0" panose="020F0502020204030204" pitchFamily="34" typeface="Calibri"/>
                          <a:cs charset="0" panose="020B0604020202020204" pitchFamily="34" typeface="Arial"/>
                        </a:rPr>
                        <m:t>𝟔</m:t>
                      </m:r>
                      <m:r>
                        <a:rPr b="1" i="1" lang="fr-FR" sz="1100">
                          <a:effectLst/>
                          <a:latin charset="0" panose="02040503050406030204" pitchFamily="18" typeface="Cambria Math"/>
                          <a:ea charset="0" panose="020F0502020204030204" pitchFamily="34" typeface="Calibri"/>
                          <a:cs charset="0" panose="020B0604020202020204" pitchFamily="34" typeface="Arial"/>
                        </a:rPr>
                        <m:t>.</m:t>
                      </m:r>
                      <m:r>
                        <a:rPr b="1" i="1" lang="fr-FR" sz="1100">
                          <a:effectLst/>
                          <a:latin charset="0" panose="02040503050406030204" pitchFamily="18" typeface="Cambria Math"/>
                          <a:ea charset="0" panose="020F0502020204030204" pitchFamily="34" typeface="Calibri"/>
                          <a:cs charset="0" panose="020B0604020202020204" pitchFamily="34" typeface="Arial"/>
                        </a:rPr>
                        <m:t>𝟕𝟗</m:t>
                      </m:r>
                      <m:r>
                        <a:rPr b="1" i="1" lang="fr-FR" sz="1100">
                          <a:effectLst/>
                          <a:latin charset="0" panose="02040503050406030204" pitchFamily="18" typeface="Cambria Math"/>
                          <a:ea charset="0" panose="020F0502020204030204" pitchFamily="34" typeface="Calibri"/>
                          <a:cs charset="0" panose="020B0604020202020204" pitchFamily="34" typeface="Arial"/>
                        </a:rPr>
                        <m:t>°</m:t>
                      </m:r>
                    </m:oMath>
                  </a14:m>
                  <a:endParaRPr dirty="0" lang="fr-FR" sz="1100">
                    <a:effectLst/>
                    <a:latin charset="0" panose="020F0502020204030204" pitchFamily="34" typeface="Calibri"/>
                    <a:ea charset="0" panose="020F0502020204030204" pitchFamily="34" typeface="Calibri"/>
                    <a:cs charset="0" panose="020B0604020202020204" pitchFamily="34" typeface="Arial"/>
                  </a:endParaRPr>
                </a:p>
                <a:p>
                  <a:pPr>
                    <a:lnSpc>
                      <a:spcPct val="200000"/>
                    </a:lnSpc>
                    <a:spcAft>
                      <a:spcPts val="800"/>
                    </a:spcAft>
                  </a:pPr>
                  <a14:m>
                    <m:oMathPara xmlns:m="http://schemas.openxmlformats.org/officeDocument/2006/math">
                      <m:oMathParaPr>
                        <m:jc m:val="centerGroup"/>
                      </m:oMathParaPr>
                      <m:oMath xmlns:m="http://schemas.openxmlformats.org/officeDocument/2006/math">
                        <m:r>
                          <a:rPr b="1" i="1" lang="fr-FR" sz="1100">
                            <a:effectLst/>
                            <a:latin charset="0" panose="02040503050406030204" pitchFamily="18" typeface="Cambria Math"/>
                            <a:ea charset="0" panose="020F0502020204030204" pitchFamily="34" typeface="Calibri"/>
                            <a:cs charset="0" panose="020B0604020202020204" pitchFamily="34" typeface="Arial"/>
                          </a:rPr>
                          <m:t>𝜷</m:t>
                        </m:r>
                        <m:r>
                          <a:rPr b="1" i="1" lang="fr-FR" sz="1100">
                            <a:effectLst/>
                            <a:latin charset="0" panose="02040503050406030204" pitchFamily="18" typeface="Cambria Math"/>
                            <a:ea charset="0" panose="020F0502020204030204" pitchFamily="34" typeface="Calibri"/>
                            <a:cs charset="0" panose="020B0604020202020204" pitchFamily="34" typeface="Arial"/>
                          </a:rPr>
                          <m:t>=</m:t>
                        </m:r>
                        <m:r>
                          <a:rPr b="1" i="1" lang="fr-FR" sz="1100">
                            <a:effectLst/>
                            <a:latin charset="0" panose="02040503050406030204" pitchFamily="18" typeface="Cambria Math"/>
                            <a:ea charset="0" panose="020F0502020204030204" pitchFamily="34" typeface="Calibri"/>
                            <a:cs charset="0" panose="020B0604020202020204" pitchFamily="34" typeface="Arial"/>
                          </a:rPr>
                          <m:t>𝟏𝟖𝟎</m:t>
                        </m:r>
                        <m:r>
                          <a:rPr b="1" i="1" lang="fr-FR" sz="1100">
                            <a:effectLst/>
                            <a:latin charset="0" panose="02040503050406030204" pitchFamily="18" typeface="Cambria Math"/>
                            <a:ea charset="0" panose="020F0502020204030204" pitchFamily="34" typeface="Calibri"/>
                            <a:cs charset="0" panose="020B0604020202020204" pitchFamily="34" typeface="Arial"/>
                          </a:rPr>
                          <m:t>−</m:t>
                        </m:r>
                        <m:r>
                          <a:rPr b="1" i="1" lang="fr-FR" sz="1100">
                            <a:effectLst/>
                            <a:latin charset="0" panose="02040503050406030204" pitchFamily="18" typeface="Cambria Math"/>
                            <a:ea charset="0" panose="020F0502020204030204" pitchFamily="34" typeface="Calibri"/>
                            <a:cs charset="0" panose="020B0604020202020204" pitchFamily="34" typeface="Arial"/>
                          </a:rPr>
                          <m:t>𝟗𝟎</m:t>
                        </m:r>
                        <m:r>
                          <a:rPr b="1" i="1" lang="fr-FR" sz="1100">
                            <a:effectLst/>
                            <a:latin charset="0" panose="02040503050406030204" pitchFamily="18" typeface="Cambria Math"/>
                            <a:ea charset="0" panose="020F0502020204030204" pitchFamily="34" typeface="Calibri"/>
                            <a:cs charset="0" panose="020B0604020202020204" pitchFamily="34" typeface="Arial"/>
                          </a:rPr>
                          <m:t>−</m:t>
                        </m:r>
                        <m:r>
                          <a:rPr b="1" i="1" lang="fr-FR" sz="1100">
                            <a:effectLst/>
                            <a:latin charset="0" panose="02040503050406030204" pitchFamily="18" typeface="Cambria Math"/>
                            <a:ea charset="0" panose="020F0502020204030204" pitchFamily="34" typeface="Calibri"/>
                            <a:cs charset="0" panose="020B0604020202020204" pitchFamily="34" typeface="Arial"/>
                          </a:rPr>
                          <m:t>𝟔</m:t>
                        </m:r>
                        <m:r>
                          <a:rPr b="1" i="1" lang="fr-FR" sz="1100">
                            <a:effectLst/>
                            <a:latin charset="0" panose="02040503050406030204" pitchFamily="18" typeface="Cambria Math"/>
                            <a:ea charset="0" panose="020F0502020204030204" pitchFamily="34" typeface="Calibri"/>
                            <a:cs charset="0" panose="020B0604020202020204" pitchFamily="34" typeface="Arial"/>
                          </a:rPr>
                          <m:t>.</m:t>
                        </m:r>
                        <m:r>
                          <a:rPr b="1" i="1" lang="fr-FR" sz="1100">
                            <a:effectLst/>
                            <a:latin charset="0" panose="02040503050406030204" pitchFamily="18" typeface="Cambria Math"/>
                            <a:ea charset="0" panose="020F0502020204030204" pitchFamily="34" typeface="Calibri"/>
                            <a:cs charset="0" panose="020B0604020202020204" pitchFamily="34" typeface="Arial"/>
                          </a:rPr>
                          <m:t>𝟕𝟗</m:t>
                        </m:r>
                        <m:r>
                          <a:rPr b="1" i="1" lang="fr-FR" sz="1100">
                            <a:effectLst/>
                            <a:latin charset="0" panose="02040503050406030204" pitchFamily="18" typeface="Cambria Math"/>
                            <a:ea charset="0" panose="020F0502020204030204" pitchFamily="34" typeface="Calibri"/>
                            <a:cs charset="0" panose="020B0604020202020204" pitchFamily="34" typeface="Arial"/>
                          </a:rPr>
                          <m:t>=</m:t>
                        </m:r>
                        <m:r>
                          <a:rPr b="1" i="1" lang="fr-FR" sz="1100">
                            <a:effectLst/>
                            <a:latin charset="0" panose="02040503050406030204" pitchFamily="18" typeface="Cambria Math"/>
                            <a:ea charset="0" panose="020F0502020204030204" pitchFamily="34" typeface="Calibri"/>
                            <a:cs charset="0" panose="020B0604020202020204" pitchFamily="34" typeface="Arial"/>
                          </a:rPr>
                          <m:t>𝟖𝟑</m:t>
                        </m:r>
                        <m:r>
                          <a:rPr b="1" i="1" lang="fr-FR" sz="1100">
                            <a:effectLst/>
                            <a:latin charset="0" panose="02040503050406030204" pitchFamily="18" typeface="Cambria Math"/>
                            <a:ea charset="0" panose="020F0502020204030204" pitchFamily="34" typeface="Calibri"/>
                            <a:cs charset="0" panose="020B0604020202020204" pitchFamily="34" typeface="Arial"/>
                          </a:rPr>
                          <m:t>.</m:t>
                        </m:r>
                        <m:r>
                          <a:rPr b="1" i="1" lang="fr-FR" sz="1100">
                            <a:effectLst/>
                            <a:latin charset="0" panose="02040503050406030204" pitchFamily="18" typeface="Cambria Math"/>
                            <a:ea charset="0" panose="020F0502020204030204" pitchFamily="34" typeface="Calibri"/>
                            <a:cs charset="0" panose="020B0604020202020204" pitchFamily="34" typeface="Arial"/>
                          </a:rPr>
                          <m:t>𝟐𝟏</m:t>
                        </m:r>
                        <m:r>
                          <a:rPr b="1" i="1" lang="fr-FR" sz="1100">
                            <a:effectLst/>
                            <a:latin charset="0" panose="02040503050406030204" pitchFamily="18" typeface="Cambria Math"/>
                            <a:ea charset="0" panose="02020603050405020304" pitchFamily="18" typeface="Times New Roman"/>
                            <a:cs charset="0" panose="020B0604020202020204" pitchFamily="34" typeface="Arial"/>
                          </a:rPr>
                          <m:t>°                          </m:t>
                        </m:r>
                      </m:oMath>
                    </m:oMathPara>
                  </a14:m>
                  <a:endParaRPr dirty="0" lang="fr-FR" sz="1100">
                    <a:effectLst/>
                    <a:latin charset="0" panose="020F0502020204030204" pitchFamily="34" typeface="Calibri"/>
                    <a:ea charset="0" panose="020F0502020204030204" pitchFamily="34" typeface="Calibri"/>
                    <a:cs charset="0" panose="020B0604020202020204" pitchFamily="34" typeface="Arial"/>
                  </a:endParaRPr>
                </a:p>
                <a:p>
                  <a:pPr>
                    <a:lnSpc>
                      <a:spcPct val="107000"/>
                    </a:lnSpc>
                    <a:spcAft>
                      <a:spcPts val="800"/>
                    </a:spcAft>
                  </a:pPr>
                  <a:r>
                    <a:rPr dirty="0" lang="fr-FR" sz="1100">
                      <a:effectLst/>
                      <a:latin charset="0" panose="020F0502020204030204" pitchFamily="34" typeface="Calibri"/>
                      <a:ea charset="0" panose="020F0502020204030204" pitchFamily="34" typeface="Calibri"/>
                      <a:cs charset="0" panose="020B0604020202020204" pitchFamily="34" typeface="Arial"/>
                    </a:rPr>
                    <a:t> </a:t>
                  </a:r>
                </a:p>
              </p:txBody>
            </p:sp>
          </mc:Choice>
          <mc:Fallback xmlns="">
            <p:sp>
              <p:nvSpPr>
                <p:cNvPr id="3" name="Zone de texte 2">
                  <a:extLst>
                    <a:ext uri="{FF2B5EF4-FFF2-40B4-BE49-F238E27FC236}">
                      <a16:creationId xmlns:a16="http://schemas.microsoft.com/office/drawing/2014/main" id="{9F8A4CC7-6A6C-4C17-832B-CD69B2B8153C}"/>
                    </a:ext>
                  </a:extLst>
                </p:cNvPr>
                <p:cNvSpPr txBox="1">
                  <a:spLocks noAdjustHandles="1" noChangeArrowheads="1" noChangeAspect="1" noChangeShapeType="1" noEditPoints="1" noMove="1" noResize="1" noRot="1" noTextEdit="1"/>
                </p:cNvSpPr>
                <p:nvPr/>
              </p:nvSpPr>
              <p:spPr bwMode="auto">
                <a:xfrm>
                  <a:off x="190500" y="82550"/>
                  <a:ext cx="3089031" cy="1160585"/>
                </a:xfrm>
                <a:prstGeom prst="rect">
                  <a:avLst/>
                </a:prstGeom>
                <a:blipFill>
                  <a:blip r:embed="rId2"/>
                  <a:stretch>
                    <a:fillRect/>
                  </a:stretch>
                </a:blipFill>
                <a:ln w="9525">
                  <a:noFill/>
                  <a:miter lim="800000"/>
                  <a:headEnd/>
                  <a:tailEnd/>
                </a:ln>
              </p:spPr>
              <p:txBody>
                <a:bodyPr/>
                <a:lstStyle/>
                <a:p>
                  <a:r>
                    <a:rPr lang="fr-FR">
                      <a:noFill/>
                    </a:rPr>
                    <a:t> </a:t>
                  </a:r>
                </a:p>
              </p:txBody>
            </p:sp>
          </mc:Fallback>
        </mc:AlternateContent>
        <p:sp>
          <p:nvSpPr>
            <p:cNvPr id="4" name="Accolades 3">
              <a:extLst>
                <a:ext uri="{FF2B5EF4-FFF2-40B4-BE49-F238E27FC236}">
                  <a16:creationId xmlns:a16="http://schemas.microsoft.com/office/drawing/2014/main" id="{A82271D1-5145-41C8-BC5F-B1798E8AB692}"/>
                </a:ext>
              </a:extLst>
            </p:cNvPr>
            <p:cNvSpPr/>
            <p:nvPr/>
          </p:nvSpPr>
          <p:spPr>
            <a:xfrm>
              <a:off x="0" y="0"/>
              <a:ext cx="3037840" cy="889000"/>
            </a:xfrm>
            <a:prstGeom prst="bracePair">
              <a:avLst/>
            </a:prstGeom>
            <a:ln>
              <a:solidFill>
                <a:srgbClr val="4C6194"/>
              </a:solidFill>
            </a:ln>
          </p:spPr>
          <p:style>
            <a:lnRef idx="3">
              <a:schemeClr val="dk1"/>
            </a:lnRef>
            <a:fillRef idx="0">
              <a:schemeClr val="dk1"/>
            </a:fillRef>
            <a:effectRef idx="2">
              <a:schemeClr val="dk1"/>
            </a:effectRef>
            <a:fontRef idx="minor">
              <a:schemeClr val="tx1"/>
            </a:fontRef>
          </p:style>
          <p:txBody>
            <a:bodyPr anchor="ctr" anchorCtr="0" bIns="45720" compatLnSpc="1" forceAA="0" fromWordArt="0" lIns="91440" numCol="1" rIns="91440" rot="0" rtlCol="0" spcCol="0" spcFirstLastPara="0" tIns="45720" vert="horz" wrap="square">
              <a:prstTxWarp prst="textNoShape">
                <a:avLst/>
              </a:prstTxWarp>
              <a:noAutofit/>
            </a:bodyPr>
            <a:lstStyle/>
            <a:p>
              <a:endParaRPr lang="fr-FR"/>
            </a:p>
          </p:txBody>
        </p:sp>
      </p:grpSp>
      <p:pic>
        <p:nvPicPr>
          <p:cNvPr id="6" name="Image 5">
            <a:extLst>
              <a:ext uri="{FF2B5EF4-FFF2-40B4-BE49-F238E27FC236}">
                <a16:creationId xmlns:a16="http://schemas.microsoft.com/office/drawing/2014/main" id="{78CF203F-8DDB-4E7C-8BA4-87C4D49AD8CD}"/>
              </a:ext>
            </a:extLst>
          </p:cNvPr>
          <p:cNvPicPr>
            <a:picLocks noChangeAspect="1"/>
          </p:cNvPicPr>
          <p:nvPr/>
        </p:nvPicPr>
        <p:blipFill rotWithShape="1">
          <a:blip cstate="print" r:embed="rId3">
            <a:extLst>
              <a:ext uri="{28A0092B-C50C-407E-A947-70E740481C1C}">
                <a14:useLocalDpi xmlns:a14="http://schemas.microsoft.com/office/drawing/2010/main" val="0"/>
              </a:ext>
            </a:extLst>
          </a:blip>
          <a:srcRect b="-9" r="85"/>
          <a:stretch/>
        </p:blipFill>
        <p:spPr bwMode="auto">
          <a:xfrm rot="16200000">
            <a:off x="3591543" y="-2345222"/>
            <a:ext cx="2265713" cy="7943618"/>
          </a:xfrm>
          <a:prstGeom prst="roundRect">
            <a:avLst>
              <a:gd fmla="val 16667" name="adj"/>
            </a:avLst>
          </a:prstGeom>
          <a:ln>
            <a:noFill/>
          </a:ln>
          <a:effectLst>
            <a:outerShdw algn="tl" blurRad="76200" dir="7800000" dist="38100" rotWithShape="0">
              <a:srgbClr val="000000">
                <a:alpha val="40000"/>
              </a:srgbClr>
            </a:outerShdw>
          </a:effectLst>
          <a:scene3d>
            <a:camera prst="orthographicFront"/>
            <a:lightRig dir="t" rig="contrasting">
              <a:rot lat="0" lon="0" rev="4200000"/>
            </a:lightRig>
          </a:scene3d>
          <a:sp3d prstMaterial="plastic">
            <a:bevelT h="114300" prst="relaxedInset" w="381000"/>
            <a:contourClr>
              <a:srgbClr val="969696"/>
            </a:contourClr>
          </a:sp3d>
          <a:extLst>
            <a:ext uri="{53640926-AAD7-44D8-BBD7-CCE9431645EC}">
              <a14:shadowObscured xmlns:a14="http://schemas.microsoft.com/office/drawing/2010/main"/>
            </a:ext>
          </a:extLst>
        </p:spPr>
      </p:pic>
      <p:grpSp>
        <p:nvGrpSpPr>
          <p:cNvPr id="11" name="Groupe 10">
            <a:extLst>
              <a:ext uri="{FF2B5EF4-FFF2-40B4-BE49-F238E27FC236}">
                <a16:creationId xmlns:a16="http://schemas.microsoft.com/office/drawing/2014/main" id="{31935FAD-7259-4F9F-8475-9A275740D795}"/>
              </a:ext>
            </a:extLst>
          </p:cNvPr>
          <p:cNvGrpSpPr/>
          <p:nvPr/>
        </p:nvGrpSpPr>
        <p:grpSpPr>
          <a:xfrm>
            <a:off x="1043086" y="5386522"/>
            <a:ext cx="6180895" cy="457752"/>
            <a:chOff x="5260450" y="3537778"/>
            <a:chExt cx="6137412" cy="457752"/>
          </a:xfrm>
        </p:grpSpPr>
        <p:sp>
          <p:nvSpPr>
            <p:cNvPr id="8" name="Rectangle 7">
              <a:extLst>
                <a:ext uri="{FF2B5EF4-FFF2-40B4-BE49-F238E27FC236}">
                  <a16:creationId xmlns:a16="http://schemas.microsoft.com/office/drawing/2014/main" id="{B38E464C-C2CE-4D49-B307-2395AE353E7A}"/>
                </a:ext>
              </a:extLst>
            </p:cNvPr>
            <p:cNvSpPr/>
            <p:nvPr/>
          </p:nvSpPr>
          <p:spPr>
            <a:xfrm>
              <a:off x="5260450" y="3537778"/>
              <a:ext cx="2141895" cy="457752"/>
            </a:xfrm>
            <a:prstGeom prst="rect">
              <a:avLst/>
            </a:prstGeom>
            <a:noFill/>
            <a:ln>
              <a:solidFill>
                <a:srgbClr val="4C6195"/>
              </a:solidFill>
            </a:ln>
          </p:spPr>
          <p:style>
            <a:lnRef idx="2">
              <a:schemeClr val="dk1"/>
            </a:lnRef>
            <a:fillRef idx="1">
              <a:schemeClr val="lt1"/>
            </a:fillRef>
            <a:effectRef idx="0">
              <a:schemeClr val="dk1"/>
            </a:effectRef>
            <a:fontRef idx="minor">
              <a:schemeClr val="dk1"/>
            </a:fontRef>
          </p:style>
          <p:txBody>
            <a:bodyPr anchor="ctr" anchorCtr="0" bIns="45720" compatLnSpc="1" forceAA="0" fromWordArt="0" lIns="91440" numCol="1" rIns="91440" rot="0" rtlCol="0" spcCol="0" spcFirstLastPara="0" tIns="45720" vert="horz" wrap="square">
              <a:prstTxWarp prst="textNoShape">
                <a:avLst/>
              </a:prstTxWarp>
              <a:noAutofit/>
            </a:bodyPr>
            <a:lstStyle/>
            <a:p>
              <a:endParaRPr lang="fr-FR"/>
            </a:p>
          </p:txBody>
        </p:sp>
        <p:sp>
          <p:nvSpPr>
            <p:cNvPr id="10" name="ZoneTexte 9">
              <a:extLst>
                <a:ext uri="{FF2B5EF4-FFF2-40B4-BE49-F238E27FC236}">
                  <a16:creationId xmlns:a16="http://schemas.microsoft.com/office/drawing/2014/main" id="{3F8B71E0-7628-46D0-943F-AC7FE8BF66BB}"/>
                </a:ext>
              </a:extLst>
            </p:cNvPr>
            <p:cNvSpPr txBox="1"/>
            <p:nvPr/>
          </p:nvSpPr>
          <p:spPr>
            <a:xfrm>
              <a:off x="5260450" y="3537778"/>
              <a:ext cx="6137412" cy="369332"/>
            </a:xfrm>
            <a:prstGeom prst="rect">
              <a:avLst/>
            </a:prstGeom>
            <a:noFill/>
          </p:spPr>
          <p:txBody>
            <a:bodyPr wrap="square">
              <a:spAutoFit/>
            </a:bodyPr>
            <a:lstStyle/>
            <a:p>
              <a:r>
                <a:rPr dirty="0" lang="fr-FR" sz="1800">
                  <a:effectLst/>
                  <a:latin charset="0" panose="02020603050405020304" pitchFamily="18" typeface="Times New Roman"/>
                  <a:ea charset="0" panose="02020603050405020304" pitchFamily="18" typeface="Times New Roman"/>
                </a:rPr>
                <a:t>T </a:t>
              </a:r>
              <a:r>
                <a:rPr baseline="-25000" dirty="0" lang="fr-FR" sz="1800">
                  <a:effectLst/>
                  <a:latin charset="0" panose="02020603050405020304" pitchFamily="18" typeface="Times New Roman"/>
                  <a:ea charset="0" panose="02020603050405020304" pitchFamily="18" typeface="Times New Roman"/>
                </a:rPr>
                <a:t>expérimentale</a:t>
              </a:r>
              <a:r>
                <a:rPr b="1" baseline="-25000" dirty="0" lang="fr-FR" sz="1800">
                  <a:effectLst/>
                  <a:latin charset="0" panose="02020603050405020304" pitchFamily="18" typeface="Times New Roman"/>
                  <a:ea charset="0" panose="02020603050405020304" pitchFamily="18" typeface="Times New Roman"/>
                </a:rPr>
                <a:t> </a:t>
              </a:r>
              <a:r>
                <a:rPr b="1" dirty="0" lang="fr-FR" sz="1800">
                  <a:effectLst/>
                  <a:latin charset="0" panose="02020603050405020304" pitchFamily="18" typeface="Times New Roman"/>
                  <a:ea charset="0" panose="02020603050405020304" pitchFamily="18" typeface="Times New Roman"/>
                </a:rPr>
                <a:t>= 5.9 KN</a:t>
              </a:r>
              <a:endParaRPr dirty="0" lang="fr-FR"/>
            </a:p>
          </p:txBody>
        </p:sp>
      </p:grpSp>
      <p:sp>
        <p:nvSpPr>
          <p:cNvPr id="12" name="Flèche : bas 11">
            <a:extLst>
              <a:ext uri="{FF2B5EF4-FFF2-40B4-BE49-F238E27FC236}">
                <a16:creationId xmlns:a16="http://schemas.microsoft.com/office/drawing/2014/main" id="{8774E75A-BC1B-410F-BFC7-0493FDA88F75}"/>
              </a:ext>
            </a:extLst>
          </p:cNvPr>
          <p:cNvSpPr/>
          <p:nvPr/>
        </p:nvSpPr>
        <p:spPr>
          <a:xfrm>
            <a:off x="1987826" y="4572000"/>
            <a:ext cx="298174" cy="505563"/>
          </a:xfrm>
          <a:prstGeom prst="downArrow">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0C6BAB3-6010-413F-99CF-6711D3A3FB57}"/>
                  </a:ext>
                </a:extLst>
              </p:cNvPr>
              <p:cNvSpPr/>
              <p:nvPr/>
            </p:nvSpPr>
            <p:spPr>
              <a:xfrm>
                <a:off x="4569371" y="5362616"/>
                <a:ext cx="7150197" cy="505563"/>
              </a:xfrm>
              <a:prstGeom prst="rect">
                <a:avLst/>
              </a:prstGeom>
              <a:noFill/>
              <a:ln>
                <a:solidFill>
                  <a:srgbClr val="4C6195"/>
                </a:solidFill>
              </a:ln>
            </p:spPr>
            <p:style>
              <a:lnRef idx="2">
                <a:schemeClr val="dk1"/>
              </a:lnRef>
              <a:fillRef idx="1">
                <a:schemeClr val="lt1"/>
              </a:fillRef>
              <a:effectRef idx="0">
                <a:schemeClr val="dk1"/>
              </a:effectRef>
              <a:fontRef idx="minor">
                <a:schemeClr val="dk1"/>
              </a:fontRef>
            </p:style>
            <p:txBody>
              <a:bodyPr anchor="ctr" anchorCtr="0" bIns="45720" compatLnSpc="1" forceAA="0" fromWordArt="0" lIns="91440" numCol="1" rIns="91440" rot="0" rtlCol="0" spcCol="0" spcFirstLastPara="0" tIns="45720" vert="horz" wrap="square">
                <a:prstTxWarp prst="textNoShape">
                  <a:avLst/>
                </a:prstTxWarp>
                <a:noAutofit/>
              </a:bodyPr>
              <a:lstStyle/>
              <a:p>
                <a:pPr>
                  <a:lnSpc>
                    <a:spcPct val="107000"/>
                  </a:lnSpc>
                  <a:spcAft>
                    <a:spcPts val="800"/>
                  </a:spcAft>
                </a:pPr>
                <a:r>
                  <a:rPr dirty="0" lang="fr-FR" sz="1800">
                    <a:effectLst/>
                    <a:latin charset="0" panose="020F0502020204030204" pitchFamily="34" typeface="Calibri"/>
                    <a:ea charset="0" panose="02020603050405020304" pitchFamily="18" typeface="Times New Roman"/>
                    <a:cs charset="0" panose="020B0604020202020204" pitchFamily="34" typeface="Arial"/>
                  </a:rPr>
                  <a:t> </a:t>
                </a:r>
                <a:r>
                  <a:rPr b="1" dirty="0" lang="fr-FR" sz="1800">
                    <a:effectLst/>
                    <a:latin charset="0" panose="02020603050405020304" pitchFamily="18" typeface="Times New Roman"/>
                    <a:ea charset="0" panose="020F0502020204030204" pitchFamily="34" typeface="Calibri"/>
                    <a:cs charset="0" panose="020B0604020202020204" pitchFamily="34" typeface="Arial"/>
                  </a:rPr>
                  <a:t>La puissance expérimentale totale = </a:t>
                </a:r>
                <a14:m>
                  <m:oMath xmlns:m="http://schemas.openxmlformats.org/officeDocument/2006/math">
                    <m:f>
                      <m:fPr>
                        <m:ctrlPr>
                          <a:rPr b="1" i="1" lang="fr-FR" sz="1800">
                            <a:effectLst/>
                            <a:latin charset="0" panose="02040503050406030204" pitchFamily="18" typeface="Cambria Math"/>
                            <a:ea charset="0" panose="020F0502020204030204" pitchFamily="34" typeface="Calibri"/>
                            <a:cs charset="0" panose="02020603050405020304" pitchFamily="18" typeface="Times New Roman"/>
                          </a:rPr>
                        </m:ctrlPr>
                      </m:fPr>
                      <m:num>
                        <m:r>
                          <a:rPr b="1" i="1" lang="fr-FR" sz="1800">
                            <a:effectLst/>
                            <a:latin charset="0" panose="02040503050406030204" pitchFamily="18" typeface="Cambria Math"/>
                            <a:ea charset="0" panose="020F0502020204030204" pitchFamily="34" typeface="Calibri"/>
                            <a:cs charset="0" panose="02020603050405020304" pitchFamily="18" typeface="Times New Roman"/>
                          </a:rPr>
                          <m:t>𝟏</m:t>
                        </m:r>
                      </m:num>
                      <m:den>
                        <m:r>
                          <a:rPr b="1" i="1" lang="fr-FR" sz="1800">
                            <a:effectLst/>
                            <a:latin charset="0" panose="02040503050406030204" pitchFamily="18" typeface="Cambria Math"/>
                            <a:ea charset="0" panose="020F0502020204030204" pitchFamily="34" typeface="Calibri"/>
                            <a:cs charset="0" panose="02020603050405020304" pitchFamily="18" typeface="Times New Roman"/>
                          </a:rPr>
                          <m:t>𝟎</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𝟐𝟎𝟑</m:t>
                        </m:r>
                      </m:den>
                    </m:f>
                    <m:r>
                      <a:rPr b="1" i="1" lang="fr-FR" sz="1800">
                        <a:effectLst/>
                        <a:latin charset="0" panose="02040503050406030204" pitchFamily="18" typeface="Cambria Math"/>
                        <a:ea charset="0" panose="020F0502020204030204" pitchFamily="34" typeface="Calibri"/>
                        <a:cs charset="0" panose="02020603050405020304" pitchFamily="18" typeface="Times New Roman"/>
                      </a:rPr>
                      <m:t>∗</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𝟒</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𝟓𝟕𝟐</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m:t>
                    </m:r>
                    <m:r>
                      <a:rPr b="1" i="1" lang="fr-FR" sz="1800">
                        <a:effectLst/>
                        <a:latin charset="0" panose="02040503050406030204" pitchFamily="18" typeface="Cambria Math"/>
                        <a:ea charset="0" panose="020F0502020204030204" pitchFamily="34" typeface="Calibri"/>
                        <a:cs charset="0" panose="02020603050405020304" pitchFamily="18" typeface="Times New Roman"/>
                      </a:rPr>
                      <m:t>𝟔𝟒</m:t>
                    </m:r>
                  </m:oMath>
                </a14:m>
                <a:r>
                  <a:rPr b="1" dirty="0" lang="fr-FR" sz="1800">
                    <a:effectLst/>
                    <a:latin charset="0" panose="02020603050405020304" pitchFamily="18" typeface="Times New Roman"/>
                    <a:ea charset="0" panose="02020603050405020304" pitchFamily="18" typeface="Times New Roman"/>
                    <a:cs charset="0" panose="020B0604020202020204" pitchFamily="34" typeface="Arial"/>
                  </a:rPr>
                  <a:t> = 1427.23 W.</a:t>
                </a:r>
                <a:endParaRPr dirty="0" lang="fr-FR" sz="1800">
                  <a:effectLst/>
                  <a:latin charset="0" panose="020F0502020204030204" pitchFamily="34" typeface="Calibri"/>
                  <a:ea charset="0" panose="020F0502020204030204" pitchFamily="34" typeface="Calibri"/>
                  <a:cs charset="0" panose="020B0604020202020204" pitchFamily="34" typeface="Arial"/>
                </a:endParaRPr>
              </a:p>
            </p:txBody>
          </p:sp>
        </mc:Choice>
        <mc:Fallback xmlns="">
          <p:sp>
            <p:nvSpPr>
              <p:cNvPr id="13" name="Rectangle 12">
                <a:extLst>
                  <a:ext uri="{FF2B5EF4-FFF2-40B4-BE49-F238E27FC236}">
                    <a16:creationId xmlns:a16="http://schemas.microsoft.com/office/drawing/2014/main" id="{60C6BAB3-6010-413F-99CF-6711D3A3FB57}"/>
                  </a:ext>
                </a:extLst>
              </p:cNvPr>
              <p:cNvSpPr>
                <a:spLocks noAdjustHandles="1" noChangeArrowheads="1" noChangeAspect="1" noChangeShapeType="1" noEditPoints="1" noMove="1" noResize="1" noRot="1" noTextEdit="1"/>
              </p:cNvSpPr>
              <p:nvPr/>
            </p:nvSpPr>
            <p:spPr>
              <a:xfrm>
                <a:off x="4569371" y="5362616"/>
                <a:ext cx="7150197" cy="505563"/>
              </a:xfrm>
              <a:prstGeom prst="rect">
                <a:avLst/>
              </a:prstGeom>
              <a:blipFill>
                <a:blip r:embed="rId4"/>
                <a:stretch>
                  <a:fillRect b="-5882"/>
                </a:stretch>
              </a:blipFill>
              <a:ln>
                <a:solidFill>
                  <a:srgbClr val="4C6195"/>
                </a:solidFill>
              </a:ln>
            </p:spPr>
            <p:txBody>
              <a:bodyPr/>
              <a:lstStyle/>
              <a:p>
                <a:r>
                  <a:rPr lang="fr-FR">
                    <a:noFill/>
                  </a:rPr>
                  <a:t> </a:t>
                </a:r>
              </a:p>
            </p:txBody>
          </p:sp>
        </mc:Fallback>
      </mc:AlternateContent>
      <p:pic>
        <p:nvPicPr>
          <p:cNvPr id="23" name="Image 22">
            <a:extLst>
              <a:ext uri="{FF2B5EF4-FFF2-40B4-BE49-F238E27FC236}">
                <a16:creationId xmlns:a16="http://schemas.microsoft.com/office/drawing/2014/main" id="{42158D81-DC46-4B55-B4DF-1183CE37A57B}"/>
              </a:ext>
            </a:extLst>
          </p:cNvPr>
          <p:cNvPicPr>
            <a:picLocks noChangeAspect="1"/>
          </p:cNvPicPr>
          <p:nvPr/>
        </p:nvPicPr>
        <p:blipFill>
          <a:blip cstate="print" r:embed="rId5">
            <a:extLst>
              <a:ext uri="{28A0092B-C50C-407E-A947-70E740481C1C}">
                <a14:useLocalDpi xmlns:a14="http://schemas.microsoft.com/office/drawing/2010/main" val="0"/>
              </a:ext>
            </a:extLst>
          </a:blip>
          <a:stretch>
            <a:fillRect/>
          </a:stretch>
        </p:blipFill>
        <p:spPr>
          <a:xfrm>
            <a:off x="9562350" y="1013726"/>
            <a:ext cx="1877060" cy="1531605"/>
          </a:xfrm>
          <a:prstGeom prst="rect">
            <a:avLst/>
          </a:prstGeom>
          <a:ln cap="sq" w="38100">
            <a:solidFill>
              <a:srgbClr val="000000"/>
            </a:solidFill>
            <a:prstDash val="solid"/>
            <a:miter lim="800000"/>
          </a:ln>
          <a:effectLst>
            <a:outerShdw algn="tl" blurRad="50800" dir="2700000" dist="38100" rotWithShape="0">
              <a:srgbClr val="000000">
                <a:alpha val="43000"/>
              </a:srgbClr>
            </a:outerShdw>
          </a:effectLst>
        </p:spPr>
      </p:pic>
      <p:sp>
        <p:nvSpPr>
          <p:cNvPr id="26" name="Flèche : bas 25">
            <a:extLst>
              <a:ext uri="{FF2B5EF4-FFF2-40B4-BE49-F238E27FC236}">
                <a16:creationId xmlns:a16="http://schemas.microsoft.com/office/drawing/2014/main" id="{645CB1B6-1C62-4131-9128-5E50313318D7}"/>
              </a:ext>
            </a:extLst>
          </p:cNvPr>
          <p:cNvSpPr/>
          <p:nvPr/>
        </p:nvSpPr>
        <p:spPr>
          <a:xfrm>
            <a:off x="7896779" y="4036733"/>
            <a:ext cx="495383" cy="737894"/>
          </a:xfrm>
          <a:prstGeom prst="downArrow">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sp>
        <p:nvSpPr>
          <p:cNvPr id="7" name="Espace réservé du numéro de diapositive 6">
            <a:extLst>
              <a:ext uri="{FF2B5EF4-FFF2-40B4-BE49-F238E27FC236}">
                <a16:creationId xmlns:a16="http://schemas.microsoft.com/office/drawing/2014/main" id="{78850E85-53D2-4FAB-B065-6A143352EF0B}"/>
              </a:ext>
            </a:extLst>
          </p:cNvPr>
          <p:cNvSpPr>
            <a:spLocks noGrp="1"/>
          </p:cNvSpPr>
          <p:nvPr>
            <p:ph idx="12" sz="quarter" type="sldNum"/>
          </p:nvPr>
        </p:nvSpPr>
        <p:spPr/>
        <p:txBody>
          <a:bodyPr/>
          <a:lstStyle/>
          <a:p>
            <a:fld id="{40B3FBAB-EA8F-4382-8C32-B20DB9EE58D8}" type="slidenum">
              <a:rPr lang="fr-FR" smtClean="0"/>
              <a:t>16</a:t>
            </a:fld>
            <a:endParaRPr lang="fr-FR"/>
          </a:p>
        </p:txBody>
      </p:sp>
    </p:spTree>
    <p:extLst>
      <p:ext uri="{BB962C8B-B14F-4D97-AF65-F5344CB8AC3E}">
        <p14:creationId xmlns:p14="http://schemas.microsoft.com/office/powerpoint/2010/main" val="219907960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D7474F6-5EC7-4BFB-AF5D-F8A7A9B0660F}"/>
              </a:ext>
            </a:extLst>
          </p:cNvPr>
          <p:cNvSpPr txBox="1"/>
          <p:nvPr/>
        </p:nvSpPr>
        <p:spPr>
          <a:xfrm>
            <a:off x="857348" y="632116"/>
            <a:ext cx="6096000" cy="521746"/>
          </a:xfrm>
          <a:prstGeom prst="rect">
            <a:avLst/>
          </a:prstGeom>
          <a:noFill/>
        </p:spPr>
        <p:txBody>
          <a:bodyPr wrap="square">
            <a:spAutoFit/>
          </a:bodyPr>
          <a:lstStyle/>
          <a:p>
            <a:pPr marL="228600" indent="-274320" algn="just">
              <a:lnSpc>
                <a:spcPct val="107000"/>
              </a:lnSpc>
              <a:spcBef>
                <a:spcPts val="200"/>
              </a:spcBef>
              <a:spcAft>
                <a:spcPts val="0"/>
              </a:spcAft>
            </a:pPr>
            <a:r>
              <a:rPr lang="fr-FR" sz="2800" b="1" dirty="0">
                <a:solidFill>
                  <a:srgbClr val="CB1E1D"/>
                </a:solidFill>
                <a:effectLst/>
                <a:latin typeface="Times New Roman" panose="02020603050405020304" pitchFamily="18" charset="0"/>
                <a:ea typeface="Times New Roman" panose="02020603050405020304" pitchFamily="18" charset="0"/>
                <a:cs typeface="Times New Roman" panose="02020603050405020304" pitchFamily="18" charset="0"/>
              </a:rPr>
              <a:t>Etude sur une montée/descente</a:t>
            </a:r>
            <a:endParaRPr lang="fr-FR" sz="28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00000000-0008-0000-0100-000005000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050" y="2484784"/>
            <a:ext cx="7509067" cy="4065104"/>
          </a:xfrm>
          <a:prstGeom prst="rect">
            <a:avLst/>
          </a:prstGeom>
        </p:spPr>
      </p:pic>
      <p:pic>
        <p:nvPicPr>
          <p:cNvPr id="35" name="Image 34">
            <a:extLst>
              <a:ext uri="{FF2B5EF4-FFF2-40B4-BE49-F238E27FC236}">
                <a16:creationId xmlns:a16="http://schemas.microsoft.com/office/drawing/2014/main" id="{69C01244-2B54-479F-87D7-67C09D135B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2108" y="2433764"/>
            <a:ext cx="7509067" cy="4028531"/>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369F14B9-5524-412F-ACF5-02F68C8C3111}"/>
              </a:ext>
            </a:extLst>
          </p:cNvPr>
          <p:cNvPicPr>
            <a:picLocks noChangeAspect="1"/>
          </p:cNvPicPr>
          <p:nvPr/>
        </p:nvPicPr>
        <p:blipFill>
          <a:blip r:embed="rId4"/>
          <a:stretch>
            <a:fillRect/>
          </a:stretch>
        </p:blipFill>
        <p:spPr>
          <a:xfrm>
            <a:off x="6460435" y="228600"/>
            <a:ext cx="5478391" cy="2115905"/>
          </a:xfrm>
          <a:prstGeom prst="rect">
            <a:avLst/>
          </a:prstGeom>
        </p:spPr>
      </p:pic>
      <p:sp>
        <p:nvSpPr>
          <p:cNvPr id="4" name="Espace réservé du numéro de diapositive 3">
            <a:extLst>
              <a:ext uri="{FF2B5EF4-FFF2-40B4-BE49-F238E27FC236}">
                <a16:creationId xmlns:a16="http://schemas.microsoft.com/office/drawing/2014/main" id="{1A28CF16-BC11-4085-B0DA-6D775601E5DE}"/>
              </a:ext>
            </a:extLst>
          </p:cNvPr>
          <p:cNvSpPr>
            <a:spLocks noGrp="1"/>
          </p:cNvSpPr>
          <p:nvPr>
            <p:ph type="sldNum" sz="quarter" idx="12"/>
          </p:nvPr>
        </p:nvSpPr>
        <p:spPr/>
        <p:txBody>
          <a:bodyPr/>
          <a:lstStyle/>
          <a:p>
            <a:fld id="{40B3FBAB-EA8F-4382-8C32-B20DB9EE58D8}" type="slidenum">
              <a:rPr lang="fr-FR" smtClean="0"/>
              <a:t>17</a:t>
            </a:fld>
            <a:endParaRPr lang="fr-FR"/>
          </a:p>
        </p:txBody>
      </p:sp>
    </p:spTree>
    <p:extLst>
      <p:ext uri="{BB962C8B-B14F-4D97-AF65-F5344CB8AC3E}">
        <p14:creationId xmlns:p14="http://schemas.microsoft.com/office/powerpoint/2010/main" val="5593403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table&#10;&#10;Description générée automatiquement">
            <a:extLst>
              <a:ext uri="{FF2B5EF4-FFF2-40B4-BE49-F238E27FC236}">
                <a16:creationId xmlns:a16="http://schemas.microsoft.com/office/drawing/2014/main" id="{221E644E-09DD-4417-9D8A-96B95FC19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397932"/>
            <a:ext cx="10905066" cy="4062135"/>
          </a:xfrm>
          <a:prstGeom prst="rect">
            <a:avLst/>
          </a:prstGeom>
        </p:spPr>
      </p:pic>
      <p:grpSp>
        <p:nvGrpSpPr>
          <p:cNvPr id="9" name="Groupe 8">
            <a:extLst>
              <a:ext uri="{FF2B5EF4-FFF2-40B4-BE49-F238E27FC236}">
                <a16:creationId xmlns:a16="http://schemas.microsoft.com/office/drawing/2014/main" id="{93164253-9243-4683-8B6C-FAF41C58565B}"/>
              </a:ext>
            </a:extLst>
          </p:cNvPr>
          <p:cNvGrpSpPr/>
          <p:nvPr/>
        </p:nvGrpSpPr>
        <p:grpSpPr>
          <a:xfrm>
            <a:off x="321733" y="2132622"/>
            <a:ext cx="11548533" cy="2368799"/>
            <a:chOff x="31750" y="0"/>
            <a:chExt cx="6959600" cy="1136015"/>
          </a:xfrm>
        </p:grpSpPr>
        <p:pic>
          <p:nvPicPr>
            <p:cNvPr id="10" name="Image 9" descr="Une image contenant texte&#10;&#10;Description générée automatiquement">
              <a:extLst>
                <a:ext uri="{FF2B5EF4-FFF2-40B4-BE49-F238E27FC236}">
                  <a16:creationId xmlns:a16="http://schemas.microsoft.com/office/drawing/2014/main" id="{1F58A625-C969-4C3A-B5D6-1C5B9190F8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0" y="12700"/>
              <a:ext cx="2209800" cy="1064260"/>
            </a:xfrm>
            <a:prstGeom prst="rect">
              <a:avLst/>
            </a:prstGeom>
          </p:spPr>
        </p:pic>
        <p:pic>
          <p:nvPicPr>
            <p:cNvPr id="11" name="Image 10" descr="Une image contenant table&#10;&#10;Description générée automatiquement">
              <a:extLst>
                <a:ext uri="{FF2B5EF4-FFF2-40B4-BE49-F238E27FC236}">
                  <a16:creationId xmlns:a16="http://schemas.microsoft.com/office/drawing/2014/main" id="{717958C7-ABD9-4207-8D7D-D3A53F5186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8550" y="469900"/>
              <a:ext cx="4610100" cy="666115"/>
            </a:xfrm>
            <a:prstGeom prst="rect">
              <a:avLst/>
            </a:prstGeom>
          </p:spPr>
        </p:pic>
        <p:pic>
          <p:nvPicPr>
            <p:cNvPr id="12" name="Image 11">
              <a:extLst>
                <a:ext uri="{FF2B5EF4-FFF2-40B4-BE49-F238E27FC236}">
                  <a16:creationId xmlns:a16="http://schemas.microsoft.com/office/drawing/2014/main" id="{C7D80CBE-41C9-41C7-8E35-EAB667CAB9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0" y="139700"/>
              <a:ext cx="4610100" cy="333375"/>
            </a:xfrm>
            <a:prstGeom prst="rect">
              <a:avLst/>
            </a:prstGeom>
          </p:spPr>
        </p:pic>
        <p:pic>
          <p:nvPicPr>
            <p:cNvPr id="13" name="Image 12">
              <a:extLst>
                <a:ext uri="{FF2B5EF4-FFF2-40B4-BE49-F238E27FC236}">
                  <a16:creationId xmlns:a16="http://schemas.microsoft.com/office/drawing/2014/main" id="{A928F567-E409-4483-8857-1ECF1F5D73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81250" y="0"/>
              <a:ext cx="4598035" cy="138430"/>
            </a:xfrm>
            <a:prstGeom prst="rect">
              <a:avLst/>
            </a:prstGeom>
          </p:spPr>
        </p:pic>
      </p:grpSp>
      <p:sp>
        <p:nvSpPr>
          <p:cNvPr id="3" name="Espace réservé du numéro de diapositive 2">
            <a:extLst>
              <a:ext uri="{FF2B5EF4-FFF2-40B4-BE49-F238E27FC236}">
                <a16:creationId xmlns:a16="http://schemas.microsoft.com/office/drawing/2014/main" id="{6951D40E-C828-4DB2-91C8-F2189940C35D}"/>
              </a:ext>
            </a:extLst>
          </p:cNvPr>
          <p:cNvSpPr>
            <a:spLocks noGrp="1"/>
          </p:cNvSpPr>
          <p:nvPr>
            <p:ph type="sldNum" sz="quarter" idx="12"/>
          </p:nvPr>
        </p:nvSpPr>
        <p:spPr/>
        <p:txBody>
          <a:bodyPr/>
          <a:lstStyle/>
          <a:p>
            <a:fld id="{40B3FBAB-EA8F-4382-8C32-B20DB9EE58D8}" type="slidenum">
              <a:rPr lang="fr-FR" smtClean="0"/>
              <a:t>18</a:t>
            </a:fld>
            <a:endParaRPr lang="fr-FR"/>
          </a:p>
        </p:txBody>
      </p:sp>
      <p:sp>
        <p:nvSpPr>
          <p:cNvPr id="5" name="ZoneTexte 4">
            <a:extLst>
              <a:ext uri="{FF2B5EF4-FFF2-40B4-BE49-F238E27FC236}">
                <a16:creationId xmlns:a16="http://schemas.microsoft.com/office/drawing/2014/main" id="{C18987BF-73CB-4188-BC08-6FA1727EC185}"/>
              </a:ext>
            </a:extLst>
          </p:cNvPr>
          <p:cNvSpPr txBox="1"/>
          <p:nvPr/>
        </p:nvSpPr>
        <p:spPr>
          <a:xfrm>
            <a:off x="8516712" y="765125"/>
            <a:ext cx="3200400" cy="369332"/>
          </a:xfrm>
          <a:prstGeom prst="rect">
            <a:avLst/>
          </a:prstGeom>
          <a:noFill/>
        </p:spPr>
        <p:txBody>
          <a:bodyPr wrap="square" rtlCol="0">
            <a:spAutoFit/>
          </a:bodyPr>
          <a:lstStyle/>
          <a:p>
            <a:r>
              <a:rPr lang="fr-FR" dirty="0"/>
              <a:t>Resistance du roulement: 2,3%</a:t>
            </a:r>
          </a:p>
        </p:txBody>
      </p:sp>
    </p:spTree>
    <p:extLst>
      <p:ext uri="{BB962C8B-B14F-4D97-AF65-F5344CB8AC3E}">
        <p14:creationId xmlns:p14="http://schemas.microsoft.com/office/powerpoint/2010/main" val="16735079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4DE16DE5-97E5-4E26-A4B9-E2C000790E89}"/>
              </a:ext>
            </a:extLst>
          </p:cNvPr>
          <p:cNvSpPr txBox="1"/>
          <p:nvPr/>
        </p:nvSpPr>
        <p:spPr>
          <a:xfrm>
            <a:off x="842340" y="653222"/>
            <a:ext cx="6771033" cy="523220"/>
          </a:xfrm>
          <a:prstGeom prst="rect">
            <a:avLst/>
          </a:prstGeom>
          <a:noFill/>
        </p:spPr>
        <p:txBody>
          <a:bodyPr wrap="square">
            <a:spAutoFit/>
          </a:bodyPr>
          <a:lstStyle/>
          <a:p>
            <a:r>
              <a:rPr b="1" dirty="0" lang="fr-FR" sz="2800">
                <a:solidFill>
                  <a:srgbClr val="CB1E1D"/>
                </a:solidFill>
                <a:effectLst/>
                <a:latin charset="0" panose="02020603050405020304" pitchFamily="18" typeface="Times New Roman"/>
                <a:ea charset="0" panose="020F0502020204030204" pitchFamily="34" typeface="Calibri"/>
                <a:cs charset="0" panose="020B0604020202020204" pitchFamily="34" typeface="Arial"/>
              </a:rPr>
              <a:t>Modélisation du système sur SolidWorks </a:t>
            </a:r>
            <a:endParaRPr b="1" dirty="0" lang="fr-FR" sz="2800"/>
          </a:p>
        </p:txBody>
      </p:sp>
      <p:pic>
        <p:nvPicPr>
          <p:cNvPr id="11" name="Image 10">
            <a:extLst>
              <a:ext uri="{FF2B5EF4-FFF2-40B4-BE49-F238E27FC236}">
                <a16:creationId xmlns:a16="http://schemas.microsoft.com/office/drawing/2014/main" id="{5EBF7725-239C-4B07-A2F0-521A0A492FAC}"/>
              </a:ext>
            </a:extLst>
          </p:cNvPr>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842340" y="3893378"/>
            <a:ext cx="4667250" cy="2311400"/>
          </a:xfrm>
          <a:prstGeom prst="rect">
            <a:avLst/>
          </a:prstGeom>
          <a:ln>
            <a:noFill/>
          </a:ln>
          <a:effectLst>
            <a:outerShdw algn="tl" blurRad="190500" rotWithShape="0">
              <a:srgbClr val="000000">
                <a:alpha val="70000"/>
              </a:srgbClr>
            </a:outerShdw>
          </a:effectLst>
        </p:spPr>
      </p:pic>
      <p:pic>
        <p:nvPicPr>
          <p:cNvPr id="1026" name="Picture 2">
            <a:extLst>
              <a:ext uri="{FF2B5EF4-FFF2-40B4-BE49-F238E27FC236}">
                <a16:creationId xmlns:a16="http://schemas.microsoft.com/office/drawing/2014/main" id="{4755C9D8-3BD1-44D0-B6AC-8C2A4D4B40D7}"/>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5275" y="1790141"/>
            <a:ext cx="4061379" cy="100318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4EDAD79E-27D0-4AED-83C7-424042A584CE}"/>
              </a:ext>
            </a:extLst>
          </p:cNvPr>
          <p:cNvPicPr>
            <a:picLocks noChangeAspect="1"/>
          </p:cNvPicPr>
          <p:nvPr/>
        </p:nvPicPr>
        <p:blipFill rotWithShape="1">
          <a:blip r:embed="rId5"/>
          <a:srcRect b="-13" r="-134"/>
          <a:stretch/>
        </p:blipFill>
        <p:spPr>
          <a:xfrm>
            <a:off x="8619462" y="1457037"/>
            <a:ext cx="1719470" cy="1669388"/>
          </a:xfrm>
          <a:prstGeom prst="rect">
            <a:avLst/>
          </a:prstGeom>
        </p:spPr>
      </p:pic>
      <p:pic>
        <p:nvPicPr>
          <p:cNvPr id="17" name="Image 16">
            <a:extLst>
              <a:ext uri="{FF2B5EF4-FFF2-40B4-BE49-F238E27FC236}">
                <a16:creationId xmlns:a16="http://schemas.microsoft.com/office/drawing/2014/main" id="{3463CDE5-6B2C-4338-B880-84CDA4D8AC57}"/>
              </a:ext>
            </a:extLst>
          </p:cNvPr>
          <p:cNvPicPr>
            <a:picLocks noChangeAspect="1"/>
          </p:cNvPicPr>
          <p:nvPr/>
        </p:nvPicPr>
        <p:blipFill rotWithShape="1">
          <a:blip r:embed="rId6">
            <a:extLst>
              <a:ext uri="{28A0092B-C50C-407E-A947-70E740481C1C}">
                <a14:useLocalDpi xmlns:a14="http://schemas.microsoft.com/office/drawing/2010/main" val="0"/>
              </a:ext>
            </a:extLst>
          </a:blip>
          <a:srcRect b="-2" r="21"/>
          <a:stretch/>
        </p:blipFill>
        <p:spPr bwMode="auto">
          <a:xfrm>
            <a:off x="7348204" y="3893378"/>
            <a:ext cx="4261985" cy="2360362"/>
          </a:xfrm>
          <a:prstGeom prst="rect">
            <a:avLst/>
          </a:prstGeom>
          <a:ln>
            <a:noFill/>
          </a:ln>
          <a:extLst>
            <a:ext uri="{53640926-AAD7-44D8-BBD7-CCE9431645EC}">
              <a14:shadowObscured xmlns:a14="http://schemas.microsoft.com/office/drawing/2010/main"/>
            </a:ext>
          </a:extLst>
        </p:spPr>
      </p:pic>
      <p:sp>
        <p:nvSpPr>
          <p:cNvPr id="3" name="Espace réservé du numéro de diapositive 2">
            <a:extLst>
              <a:ext uri="{FF2B5EF4-FFF2-40B4-BE49-F238E27FC236}">
                <a16:creationId xmlns:a16="http://schemas.microsoft.com/office/drawing/2014/main" id="{F023A08F-3936-41DF-8256-E1B8B2122CEA}"/>
              </a:ext>
            </a:extLst>
          </p:cNvPr>
          <p:cNvSpPr>
            <a:spLocks noGrp="1"/>
          </p:cNvSpPr>
          <p:nvPr>
            <p:ph idx="12" sz="quarter" type="sldNum"/>
          </p:nvPr>
        </p:nvSpPr>
        <p:spPr/>
        <p:txBody>
          <a:bodyPr/>
          <a:lstStyle/>
          <a:p>
            <a:fld id="{40B3FBAB-EA8F-4382-8C32-B20DB9EE58D8}" type="slidenum">
              <a:rPr lang="fr-FR" smtClean="0"/>
              <a:t>19</a:t>
            </a:fld>
            <a:endParaRPr lang="fr-FR"/>
          </a:p>
        </p:txBody>
      </p:sp>
    </p:spTree>
    <p:extLst>
      <p:ext uri="{BB962C8B-B14F-4D97-AF65-F5344CB8AC3E}">
        <p14:creationId xmlns:p14="http://schemas.microsoft.com/office/powerpoint/2010/main" val="170330912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AA604A3-91B7-4270-A8E4-2F4FE5326CDD}"/>
              </a:ext>
            </a:extLst>
          </p:cNvPr>
          <p:cNvSpPr/>
          <p:nvPr/>
        </p:nvSpPr>
        <p:spPr>
          <a:xfrm>
            <a:off x="3586119" y="5095866"/>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F7B6F6-9CC9-4433-AD97-6BE0E5361F08}"/>
              </a:ext>
            </a:extLst>
          </p:cNvPr>
          <p:cNvSpPr/>
          <p:nvPr/>
        </p:nvSpPr>
        <p:spPr>
          <a:xfrm>
            <a:off x="6767285" y="427559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6">
            <a:extLst>
              <a:ext uri="{FF2B5EF4-FFF2-40B4-BE49-F238E27FC236}">
                <a16:creationId xmlns:a16="http://schemas.microsoft.com/office/drawing/2014/main" id="{9528665E-81D0-4F45-ABA9-FFD4064C9002}"/>
              </a:ext>
            </a:extLst>
          </p:cNvPr>
          <p:cNvSpPr/>
          <p:nvPr/>
        </p:nvSpPr>
        <p:spPr>
          <a:xfrm>
            <a:off x="3577772" y="4537493"/>
            <a:ext cx="2177143" cy="997857"/>
          </a:xfrm>
          <a:prstGeom prst="diamond">
            <a:avLst/>
          </a:prstGeom>
          <a:solidFill>
            <a:srgbClr val="4C6195"/>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iamond 7">
            <a:extLst>
              <a:ext uri="{FF2B5EF4-FFF2-40B4-BE49-F238E27FC236}">
                <a16:creationId xmlns:a16="http://schemas.microsoft.com/office/drawing/2014/main" id="{4A87F412-A7DD-49CE-B624-47650598BDA0}"/>
              </a:ext>
            </a:extLst>
          </p:cNvPr>
          <p:cNvSpPr/>
          <p:nvPr/>
        </p:nvSpPr>
        <p:spPr>
          <a:xfrm>
            <a:off x="6270170" y="3771866"/>
            <a:ext cx="2177143" cy="997857"/>
          </a:xfrm>
          <a:prstGeom prst="diamond">
            <a:avLst/>
          </a:prstGeom>
          <a:solidFill>
            <a:srgbClr val="94939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6">
            <a:extLst>
              <a:ext uri="{FF2B5EF4-FFF2-40B4-BE49-F238E27FC236}">
                <a16:creationId xmlns:a16="http://schemas.microsoft.com/office/drawing/2014/main" id="{D0AAAE38-44A0-4113-AA4A-545655E4F07E}"/>
              </a:ext>
            </a:extLst>
          </p:cNvPr>
          <p:cNvGrpSpPr/>
          <p:nvPr/>
        </p:nvGrpSpPr>
        <p:grpSpPr>
          <a:xfrm>
            <a:off x="311148" y="4885484"/>
            <a:ext cx="3223808" cy="784829"/>
            <a:chOff x="311148" y="4308575"/>
            <a:chExt cx="3223808" cy="784829"/>
          </a:xfrm>
        </p:grpSpPr>
        <p:sp>
          <p:nvSpPr>
            <p:cNvPr id="32" name="TextBox 26">
              <a:extLst>
                <a:ext uri="{FF2B5EF4-FFF2-40B4-BE49-F238E27FC236}">
                  <a16:creationId xmlns:a16="http://schemas.microsoft.com/office/drawing/2014/main" id="{8DE187C6-7F89-4E80-9F7A-CEF306BA6DC8}"/>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33" name="TextBox 31">
              <a:extLst>
                <a:ext uri="{FF2B5EF4-FFF2-40B4-BE49-F238E27FC236}">
                  <a16:creationId xmlns:a16="http://schemas.microsoft.com/office/drawing/2014/main" id="{81F99E3A-459A-49FC-B09F-308C22F449B0}"/>
                </a:ext>
              </a:extLst>
            </p:cNvPr>
            <p:cNvSpPr txBox="1"/>
            <p:nvPr/>
          </p:nvSpPr>
          <p:spPr>
            <a:xfrm>
              <a:off x="311148" y="4508629"/>
              <a:ext cx="2493189" cy="584775"/>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Présentation de l’entreprise</a:t>
              </a:r>
            </a:p>
          </p:txBody>
        </p:sp>
      </p:grpSp>
      <p:grpSp>
        <p:nvGrpSpPr>
          <p:cNvPr id="37" name="Group 37">
            <a:extLst>
              <a:ext uri="{FF2B5EF4-FFF2-40B4-BE49-F238E27FC236}">
                <a16:creationId xmlns:a16="http://schemas.microsoft.com/office/drawing/2014/main" id="{F982CD21-11E1-4262-BBAF-357BD3568713}"/>
              </a:ext>
            </a:extLst>
          </p:cNvPr>
          <p:cNvGrpSpPr/>
          <p:nvPr/>
        </p:nvGrpSpPr>
        <p:grpSpPr>
          <a:xfrm>
            <a:off x="8505014" y="3965354"/>
            <a:ext cx="2776573" cy="707886"/>
            <a:chOff x="8505014" y="3388445"/>
            <a:chExt cx="2776573" cy="707886"/>
          </a:xfrm>
        </p:grpSpPr>
        <p:sp>
          <p:nvSpPr>
            <p:cNvPr id="38" name="TextBox 27">
              <a:extLst>
                <a:ext uri="{FF2B5EF4-FFF2-40B4-BE49-F238E27FC236}">
                  <a16:creationId xmlns:a16="http://schemas.microsoft.com/office/drawing/2014/main" id="{9959C042-A289-41F2-ABB2-16FFF74FE15F}"/>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39" name="TextBox 35">
              <a:extLst>
                <a:ext uri="{FF2B5EF4-FFF2-40B4-BE49-F238E27FC236}">
                  <a16:creationId xmlns:a16="http://schemas.microsoft.com/office/drawing/2014/main" id="{8C125062-ACC9-4E76-A75D-97B5AE36EEE3}"/>
                </a:ext>
              </a:extLst>
            </p:cNvPr>
            <p:cNvSpPr txBox="1"/>
            <p:nvPr/>
          </p:nvSpPr>
          <p:spPr>
            <a:xfrm>
              <a:off x="8788398"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Sujet de stage</a:t>
              </a:r>
            </a:p>
          </p:txBody>
        </p:sp>
      </p:grpSp>
      <p:sp>
        <p:nvSpPr>
          <p:cNvPr id="81" name="Rectangle 80">
            <a:extLst>
              <a:ext uri="{FF2B5EF4-FFF2-40B4-BE49-F238E27FC236}">
                <a16:creationId xmlns:a16="http://schemas.microsoft.com/office/drawing/2014/main" id="{84AB8161-3BAC-46B0-8FB7-F5B8372A73EA}"/>
              </a:ext>
            </a:extLst>
          </p:cNvPr>
          <p:cNvSpPr/>
          <p:nvPr/>
        </p:nvSpPr>
        <p:spPr>
          <a:xfrm>
            <a:off x="3574146" y="3354720"/>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Diamond 6">
            <a:extLst>
              <a:ext uri="{FF2B5EF4-FFF2-40B4-BE49-F238E27FC236}">
                <a16:creationId xmlns:a16="http://schemas.microsoft.com/office/drawing/2014/main" id="{670C3A57-3BD8-4A5B-89AD-D2CAC5C37C08}"/>
              </a:ext>
            </a:extLst>
          </p:cNvPr>
          <p:cNvSpPr/>
          <p:nvPr/>
        </p:nvSpPr>
        <p:spPr>
          <a:xfrm>
            <a:off x="3575959" y="2796347"/>
            <a:ext cx="2177143" cy="997857"/>
          </a:xfrm>
          <a:prstGeom prst="diamond">
            <a:avLst/>
          </a:prstGeom>
          <a:solidFill>
            <a:srgbClr val="CB1E1D"/>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36">
            <a:extLst>
              <a:ext uri="{FF2B5EF4-FFF2-40B4-BE49-F238E27FC236}">
                <a16:creationId xmlns:a16="http://schemas.microsoft.com/office/drawing/2014/main" id="{2D5E0114-F230-4D15-AAFC-5B852DDE45F6}"/>
              </a:ext>
            </a:extLst>
          </p:cNvPr>
          <p:cNvGrpSpPr/>
          <p:nvPr/>
        </p:nvGrpSpPr>
        <p:grpSpPr>
          <a:xfrm>
            <a:off x="309335" y="3144338"/>
            <a:ext cx="3223808" cy="707886"/>
            <a:chOff x="311148" y="4308575"/>
            <a:chExt cx="3223808" cy="707886"/>
          </a:xfrm>
        </p:grpSpPr>
        <p:sp>
          <p:nvSpPr>
            <p:cNvPr id="84" name="TextBox 26">
              <a:extLst>
                <a:ext uri="{FF2B5EF4-FFF2-40B4-BE49-F238E27FC236}">
                  <a16:creationId xmlns:a16="http://schemas.microsoft.com/office/drawing/2014/main" id="{672CEAE0-D85E-4D2A-ABB7-C91CDE254501}"/>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85" name="TextBox 31">
              <a:extLst>
                <a:ext uri="{FF2B5EF4-FFF2-40B4-BE49-F238E27FC236}">
                  <a16:creationId xmlns:a16="http://schemas.microsoft.com/office/drawing/2014/main" id="{DAA67712-0AFD-422B-B7FF-C2011FF9C8EC}"/>
                </a:ext>
              </a:extLst>
            </p:cNvPr>
            <p:cNvSpPr txBox="1"/>
            <p:nvPr/>
          </p:nvSpPr>
          <p:spPr>
            <a:xfrm>
              <a:off x="311148" y="450862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Travail réalisé</a:t>
              </a:r>
            </a:p>
          </p:txBody>
        </p:sp>
      </p:grpSp>
      <p:sp>
        <p:nvSpPr>
          <p:cNvPr id="86" name="Rectangle 85">
            <a:extLst>
              <a:ext uri="{FF2B5EF4-FFF2-40B4-BE49-F238E27FC236}">
                <a16:creationId xmlns:a16="http://schemas.microsoft.com/office/drawing/2014/main" id="{4EAD3F37-4AC1-454D-ACF2-92D999D8A54A}"/>
              </a:ext>
            </a:extLst>
          </p:cNvPr>
          <p:cNvSpPr/>
          <p:nvPr/>
        </p:nvSpPr>
        <p:spPr>
          <a:xfrm>
            <a:off x="6767285" y="232487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Diamond 7">
            <a:extLst>
              <a:ext uri="{FF2B5EF4-FFF2-40B4-BE49-F238E27FC236}">
                <a16:creationId xmlns:a16="http://schemas.microsoft.com/office/drawing/2014/main" id="{B92C40C7-0F9A-4EC8-BD82-BADEFC1F54CB}"/>
              </a:ext>
            </a:extLst>
          </p:cNvPr>
          <p:cNvSpPr/>
          <p:nvPr/>
        </p:nvSpPr>
        <p:spPr>
          <a:xfrm>
            <a:off x="6270170" y="1830417"/>
            <a:ext cx="2177143" cy="997857"/>
          </a:xfrm>
          <a:prstGeom prst="diamond">
            <a:avLst/>
          </a:prstGeom>
          <a:solidFill>
            <a:srgbClr val="F7739A"/>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37">
            <a:extLst>
              <a:ext uri="{FF2B5EF4-FFF2-40B4-BE49-F238E27FC236}">
                <a16:creationId xmlns:a16="http://schemas.microsoft.com/office/drawing/2014/main" id="{099F39E5-C03A-4953-A785-63AB68C3130E}"/>
              </a:ext>
            </a:extLst>
          </p:cNvPr>
          <p:cNvGrpSpPr/>
          <p:nvPr/>
        </p:nvGrpSpPr>
        <p:grpSpPr>
          <a:xfrm>
            <a:off x="8505014" y="2023905"/>
            <a:ext cx="2836207" cy="707886"/>
            <a:chOff x="8505014" y="3388445"/>
            <a:chExt cx="2836207" cy="707886"/>
          </a:xfrm>
        </p:grpSpPr>
        <p:sp>
          <p:nvSpPr>
            <p:cNvPr id="89" name="TextBox 27">
              <a:extLst>
                <a:ext uri="{FF2B5EF4-FFF2-40B4-BE49-F238E27FC236}">
                  <a16:creationId xmlns:a16="http://schemas.microsoft.com/office/drawing/2014/main" id="{1FBD80E6-AD26-4766-A644-2F95FAC6480C}"/>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90" name="TextBox 35">
              <a:extLst>
                <a:ext uri="{FF2B5EF4-FFF2-40B4-BE49-F238E27FC236}">
                  <a16:creationId xmlns:a16="http://schemas.microsoft.com/office/drawing/2014/main" id="{76A458A4-B99F-4EDA-B7FC-116E8768EDB2}"/>
                </a:ext>
              </a:extLst>
            </p:cNvPr>
            <p:cNvSpPr txBox="1"/>
            <p:nvPr/>
          </p:nvSpPr>
          <p:spPr>
            <a:xfrm>
              <a:off x="8848032"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Solutions trouvées </a:t>
              </a:r>
            </a:p>
          </p:txBody>
        </p:sp>
      </p:grpSp>
      <p:sp>
        <p:nvSpPr>
          <p:cNvPr id="91" name="Rectangle 90">
            <a:extLst>
              <a:ext uri="{FF2B5EF4-FFF2-40B4-BE49-F238E27FC236}">
                <a16:creationId xmlns:a16="http://schemas.microsoft.com/office/drawing/2014/main" id="{C3BA0C6E-139C-484D-8CCA-7507C73E2558}"/>
              </a:ext>
            </a:extLst>
          </p:cNvPr>
          <p:cNvSpPr/>
          <p:nvPr/>
        </p:nvSpPr>
        <p:spPr>
          <a:xfrm>
            <a:off x="3574146" y="1361342"/>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6">
            <a:extLst>
              <a:ext uri="{FF2B5EF4-FFF2-40B4-BE49-F238E27FC236}">
                <a16:creationId xmlns:a16="http://schemas.microsoft.com/office/drawing/2014/main" id="{E9988664-F4A1-46D8-8218-7112D9509675}"/>
              </a:ext>
            </a:extLst>
          </p:cNvPr>
          <p:cNvSpPr/>
          <p:nvPr/>
        </p:nvSpPr>
        <p:spPr>
          <a:xfrm>
            <a:off x="3575959" y="802969"/>
            <a:ext cx="2177143" cy="997857"/>
          </a:xfrm>
          <a:prstGeom prst="diamond">
            <a:avLst/>
          </a:prstGeom>
          <a:solidFill>
            <a:srgbClr val="FF9C0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36">
            <a:extLst>
              <a:ext uri="{FF2B5EF4-FFF2-40B4-BE49-F238E27FC236}">
                <a16:creationId xmlns:a16="http://schemas.microsoft.com/office/drawing/2014/main" id="{F0FF0FF8-5245-4C26-B23B-34A4DF1BB4CE}"/>
              </a:ext>
            </a:extLst>
          </p:cNvPr>
          <p:cNvGrpSpPr/>
          <p:nvPr/>
        </p:nvGrpSpPr>
        <p:grpSpPr>
          <a:xfrm>
            <a:off x="359030" y="1150960"/>
            <a:ext cx="3174113" cy="707886"/>
            <a:chOff x="360843" y="4308575"/>
            <a:chExt cx="3174113" cy="707886"/>
          </a:xfrm>
        </p:grpSpPr>
        <p:sp>
          <p:nvSpPr>
            <p:cNvPr id="94" name="TextBox 26">
              <a:extLst>
                <a:ext uri="{FF2B5EF4-FFF2-40B4-BE49-F238E27FC236}">
                  <a16:creationId xmlns:a16="http://schemas.microsoft.com/office/drawing/2014/main" id="{499B81F1-D190-481C-B804-3834DD574DC0}"/>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95" name="TextBox 31">
              <a:extLst>
                <a:ext uri="{FF2B5EF4-FFF2-40B4-BE49-F238E27FC236}">
                  <a16:creationId xmlns:a16="http://schemas.microsoft.com/office/drawing/2014/main" id="{AFD191B6-7D88-48FD-9DF8-1164C402A0A3}"/>
                </a:ext>
              </a:extLst>
            </p:cNvPr>
            <p:cNvSpPr txBox="1"/>
            <p:nvPr/>
          </p:nvSpPr>
          <p:spPr>
            <a:xfrm>
              <a:off x="360843" y="4508629"/>
              <a:ext cx="2493189" cy="338554"/>
            </a:xfrm>
            <a:prstGeom prst="rect">
              <a:avLst/>
            </a:prstGeom>
            <a:noFill/>
          </p:spPr>
          <p:txBody>
            <a:bodyPr wrap="square" rtlCol="0">
              <a:spAutoFit/>
            </a:bodyPr>
            <a:lstStyle/>
            <a:p>
              <a:pPr algn="ctr"/>
              <a:r>
                <a:rPr lang="fr-FR" sz="1600" b="1" dirty="0">
                  <a:latin typeface="Times New Roman" panose="02020603050405020304" pitchFamily="18" charset="0"/>
                  <a:cs typeface="Times New Roman" panose="02020603050405020304" pitchFamily="18" charset="0"/>
                </a:rPr>
                <a:t>Conclusion</a:t>
              </a:r>
              <a:endParaRPr lang="fr-FR" sz="1600" b="1" dirty="0">
                <a:solidFill>
                  <a:schemeClr val="tx1"/>
                </a:solidFill>
                <a:latin typeface="Times New Roman" panose="02020603050405020304" pitchFamily="18" charset="0"/>
                <a:cs typeface="Times New Roman" panose="02020603050405020304" pitchFamily="18" charset="0"/>
              </a:endParaRPr>
            </a:p>
          </p:txBody>
        </p:sp>
      </p:grpSp>
      <p:sp>
        <p:nvSpPr>
          <p:cNvPr id="3" name="Espace réservé du numéro de diapositive 2">
            <a:extLst>
              <a:ext uri="{FF2B5EF4-FFF2-40B4-BE49-F238E27FC236}">
                <a16:creationId xmlns:a16="http://schemas.microsoft.com/office/drawing/2014/main" id="{4F3EDEC5-D2C6-4959-8FD3-7EBB33F70564}"/>
              </a:ext>
            </a:extLst>
          </p:cNvPr>
          <p:cNvSpPr>
            <a:spLocks noGrp="1"/>
          </p:cNvSpPr>
          <p:nvPr>
            <p:ph type="sldNum" sz="quarter" idx="12"/>
          </p:nvPr>
        </p:nvSpPr>
        <p:spPr/>
        <p:txBody>
          <a:bodyPr/>
          <a:lstStyle/>
          <a:p>
            <a:fld id="{40B3FBAB-EA8F-4382-8C32-B20DB9EE58D8}" type="slidenum">
              <a:rPr lang="fr-FR" smtClean="0"/>
              <a:t>2</a:t>
            </a:fld>
            <a:endParaRPr lang="fr-FR" dirty="0"/>
          </a:p>
        </p:txBody>
      </p:sp>
    </p:spTree>
    <p:extLst>
      <p:ext uri="{BB962C8B-B14F-4D97-AF65-F5344CB8AC3E}">
        <p14:creationId xmlns:p14="http://schemas.microsoft.com/office/powerpoint/2010/main" val="93433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strips(downRight)">
                                      <p:cBhvr>
                                        <p:cTn id="7" dur="250"/>
                                        <p:tgtEl>
                                          <p:spTgt spid="18"/>
                                        </p:tgtEl>
                                      </p:cBhvr>
                                    </p:animEffect>
                                  </p:childTnLst>
                                </p:cTn>
                              </p:par>
                            </p:childTnLst>
                          </p:cTn>
                        </p:par>
                        <p:par>
                          <p:cTn id="8" fill="hold">
                            <p:stCondLst>
                              <p:cond delay="400"/>
                            </p:stCondLst>
                            <p:childTnLst>
                              <p:par>
                                <p:cTn id="9" presetID="17" presetClass="entr" presetSubtype="2" fill="hold" nodeType="afterEffect">
                                  <p:stCondLst>
                                    <p:cond delay="150"/>
                                  </p:stCondLst>
                                  <p:childTnLst>
                                    <p:set>
                                      <p:cBhvr>
                                        <p:cTn id="10" dur="1" fill="hold">
                                          <p:stCondLst>
                                            <p:cond delay="0"/>
                                          </p:stCondLst>
                                        </p:cTn>
                                        <p:tgtEl>
                                          <p:spTgt spid="31"/>
                                        </p:tgtEl>
                                        <p:attrNameLst>
                                          <p:attrName>style.visibility</p:attrName>
                                        </p:attrNameLst>
                                      </p:cBhvr>
                                      <p:to>
                                        <p:strVal val="visible"/>
                                      </p:to>
                                    </p:set>
                                    <p:anim calcmode="lin" valueType="num">
                                      <p:cBhvr>
                                        <p:cTn id="11" dur="250" fill="hold"/>
                                        <p:tgtEl>
                                          <p:spTgt spid="31"/>
                                        </p:tgtEl>
                                        <p:attrNameLst>
                                          <p:attrName>ppt_x</p:attrName>
                                        </p:attrNameLst>
                                      </p:cBhvr>
                                      <p:tavLst>
                                        <p:tav tm="0">
                                          <p:val>
                                            <p:strVal val="#ppt_x+#ppt_w/2"/>
                                          </p:val>
                                        </p:tav>
                                        <p:tav tm="100000">
                                          <p:val>
                                            <p:strVal val="#ppt_x"/>
                                          </p:val>
                                        </p:tav>
                                      </p:tavLst>
                                    </p:anim>
                                    <p:anim calcmode="lin" valueType="num">
                                      <p:cBhvr>
                                        <p:cTn id="12" dur="250" fill="hold"/>
                                        <p:tgtEl>
                                          <p:spTgt spid="31"/>
                                        </p:tgtEl>
                                        <p:attrNameLst>
                                          <p:attrName>ppt_y</p:attrName>
                                        </p:attrNameLst>
                                      </p:cBhvr>
                                      <p:tavLst>
                                        <p:tav tm="0">
                                          <p:val>
                                            <p:strVal val="#ppt_y"/>
                                          </p:val>
                                        </p:tav>
                                        <p:tav tm="100000">
                                          <p:val>
                                            <p:strVal val="#ppt_y"/>
                                          </p:val>
                                        </p:tav>
                                      </p:tavLst>
                                    </p:anim>
                                    <p:anim calcmode="lin" valueType="num">
                                      <p:cBhvr>
                                        <p:cTn id="13" dur="250" fill="hold"/>
                                        <p:tgtEl>
                                          <p:spTgt spid="31"/>
                                        </p:tgtEl>
                                        <p:attrNameLst>
                                          <p:attrName>ppt_w</p:attrName>
                                        </p:attrNameLst>
                                      </p:cBhvr>
                                      <p:tavLst>
                                        <p:tav tm="0">
                                          <p:val>
                                            <p:fltVal val="0"/>
                                          </p:val>
                                        </p:tav>
                                        <p:tav tm="100000">
                                          <p:val>
                                            <p:strVal val="#ppt_w"/>
                                          </p:val>
                                        </p:tav>
                                      </p:tavLst>
                                    </p:anim>
                                    <p:anim calcmode="lin" valueType="num">
                                      <p:cBhvr>
                                        <p:cTn id="14" dur="250" fill="hold"/>
                                        <p:tgtEl>
                                          <p:spTgt spid="31"/>
                                        </p:tgtEl>
                                        <p:attrNameLst>
                                          <p:attrName>ppt_h</p:attrName>
                                        </p:attrNameLst>
                                      </p:cBhvr>
                                      <p:tavLst>
                                        <p:tav tm="0">
                                          <p:val>
                                            <p:strVal val="#ppt_h"/>
                                          </p:val>
                                        </p:tav>
                                        <p:tav tm="100000">
                                          <p:val>
                                            <p:strVal val="#ppt_h"/>
                                          </p:val>
                                        </p:tav>
                                      </p:tavLst>
                                    </p:anim>
                                  </p:childTnLst>
                                </p:cTn>
                              </p:par>
                            </p:childTnLst>
                          </p:cTn>
                        </p:par>
                        <p:par>
                          <p:cTn id="15" fill="hold">
                            <p:stCondLst>
                              <p:cond delay="800"/>
                            </p:stCondLst>
                            <p:childTnLst>
                              <p:par>
                                <p:cTn id="16" presetID="22" presetClass="entr" presetSubtype="1" fill="hold" grpId="0" nodeType="afterEffect">
                                  <p:stCondLst>
                                    <p:cond delay="15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250"/>
                                        <p:tgtEl>
                                          <p:spTgt spid="14"/>
                                        </p:tgtEl>
                                      </p:cBhvr>
                                    </p:animEffect>
                                  </p:childTnLst>
                                </p:cTn>
                              </p:par>
                            </p:childTnLst>
                          </p:cTn>
                        </p:par>
                        <p:par>
                          <p:cTn id="19" fill="hold">
                            <p:stCondLst>
                              <p:cond delay="1200"/>
                            </p:stCondLst>
                            <p:childTnLst>
                              <p:par>
                                <p:cTn id="20" presetID="18" presetClass="entr" presetSubtype="12" fill="hold" grpId="0" nodeType="after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strips(downLeft)">
                                      <p:cBhvr>
                                        <p:cTn id="22" dur="250"/>
                                        <p:tgtEl>
                                          <p:spTgt spid="19"/>
                                        </p:tgtEl>
                                      </p:cBhvr>
                                    </p:animEffect>
                                  </p:childTnLst>
                                </p:cTn>
                              </p:par>
                            </p:childTnLst>
                          </p:cTn>
                        </p:par>
                        <p:par>
                          <p:cTn id="23" fill="hold">
                            <p:stCondLst>
                              <p:cond delay="1600"/>
                            </p:stCondLst>
                            <p:childTnLst>
                              <p:par>
                                <p:cTn id="24" presetID="22" presetClass="entr" presetSubtype="1" fill="hold" grpId="0" nodeType="afterEffect">
                                  <p:stCondLst>
                                    <p:cond delay="15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250"/>
                                        <p:tgtEl>
                                          <p:spTgt spid="15"/>
                                        </p:tgtEl>
                                      </p:cBhvr>
                                    </p:animEffect>
                                  </p:childTnLst>
                                </p:cTn>
                              </p:par>
                            </p:childTnLst>
                          </p:cTn>
                        </p:par>
                        <p:par>
                          <p:cTn id="27" fill="hold">
                            <p:stCondLst>
                              <p:cond delay="2000"/>
                            </p:stCondLst>
                            <p:childTnLst>
                              <p:par>
                                <p:cTn id="28" presetID="17" presetClass="entr" presetSubtype="8" fill="hold" nodeType="afterEffect">
                                  <p:stCondLst>
                                    <p:cond delay="150"/>
                                  </p:stCondLst>
                                  <p:childTnLst>
                                    <p:set>
                                      <p:cBhvr>
                                        <p:cTn id="29" dur="1" fill="hold">
                                          <p:stCondLst>
                                            <p:cond delay="0"/>
                                          </p:stCondLst>
                                        </p:cTn>
                                        <p:tgtEl>
                                          <p:spTgt spid="37"/>
                                        </p:tgtEl>
                                        <p:attrNameLst>
                                          <p:attrName>style.visibility</p:attrName>
                                        </p:attrNameLst>
                                      </p:cBhvr>
                                      <p:to>
                                        <p:strVal val="visible"/>
                                      </p:to>
                                    </p:set>
                                    <p:anim calcmode="lin" valueType="num">
                                      <p:cBhvr>
                                        <p:cTn id="30" dur="250" fill="hold"/>
                                        <p:tgtEl>
                                          <p:spTgt spid="37"/>
                                        </p:tgtEl>
                                        <p:attrNameLst>
                                          <p:attrName>ppt_x</p:attrName>
                                        </p:attrNameLst>
                                      </p:cBhvr>
                                      <p:tavLst>
                                        <p:tav tm="0">
                                          <p:val>
                                            <p:strVal val="#ppt_x-#ppt_w/2"/>
                                          </p:val>
                                        </p:tav>
                                        <p:tav tm="100000">
                                          <p:val>
                                            <p:strVal val="#ppt_x"/>
                                          </p:val>
                                        </p:tav>
                                      </p:tavLst>
                                    </p:anim>
                                    <p:anim calcmode="lin" valueType="num">
                                      <p:cBhvr>
                                        <p:cTn id="31" dur="250" fill="hold"/>
                                        <p:tgtEl>
                                          <p:spTgt spid="37"/>
                                        </p:tgtEl>
                                        <p:attrNameLst>
                                          <p:attrName>ppt_y</p:attrName>
                                        </p:attrNameLst>
                                      </p:cBhvr>
                                      <p:tavLst>
                                        <p:tav tm="0">
                                          <p:val>
                                            <p:strVal val="#ppt_y"/>
                                          </p:val>
                                        </p:tav>
                                        <p:tav tm="100000">
                                          <p:val>
                                            <p:strVal val="#ppt_y"/>
                                          </p:val>
                                        </p:tav>
                                      </p:tavLst>
                                    </p:anim>
                                    <p:anim calcmode="lin" valueType="num">
                                      <p:cBhvr>
                                        <p:cTn id="32" dur="250" fill="hold"/>
                                        <p:tgtEl>
                                          <p:spTgt spid="37"/>
                                        </p:tgtEl>
                                        <p:attrNameLst>
                                          <p:attrName>ppt_w</p:attrName>
                                        </p:attrNameLst>
                                      </p:cBhvr>
                                      <p:tavLst>
                                        <p:tav tm="0">
                                          <p:val>
                                            <p:fltVal val="0"/>
                                          </p:val>
                                        </p:tav>
                                        <p:tav tm="100000">
                                          <p:val>
                                            <p:strVal val="#ppt_w"/>
                                          </p:val>
                                        </p:tav>
                                      </p:tavLst>
                                    </p:anim>
                                    <p:anim calcmode="lin" valueType="num">
                                      <p:cBhvr>
                                        <p:cTn id="33" dur="250" fill="hold"/>
                                        <p:tgtEl>
                                          <p:spTgt spid="37"/>
                                        </p:tgtEl>
                                        <p:attrNameLst>
                                          <p:attrName>ppt_h</p:attrName>
                                        </p:attrNameLst>
                                      </p:cBhvr>
                                      <p:tavLst>
                                        <p:tav tm="0">
                                          <p:val>
                                            <p:strVal val="#ppt_h"/>
                                          </p:val>
                                        </p:tav>
                                        <p:tav tm="100000">
                                          <p:val>
                                            <p:strVal val="#ppt_h"/>
                                          </p:val>
                                        </p:tav>
                                      </p:tavLst>
                                    </p:anim>
                                  </p:childTnLst>
                                </p:cTn>
                              </p:par>
                            </p:childTnLst>
                          </p:cTn>
                        </p:par>
                        <p:par>
                          <p:cTn id="34" fill="hold">
                            <p:stCondLst>
                              <p:cond delay="2400"/>
                            </p:stCondLst>
                            <p:childTnLst>
                              <p:par>
                                <p:cTn id="35" presetID="18" presetClass="entr" presetSubtype="6" fill="hold" grpId="0" nodeType="afterEffect">
                                  <p:stCondLst>
                                    <p:cond delay="150"/>
                                  </p:stCondLst>
                                  <p:childTnLst>
                                    <p:set>
                                      <p:cBhvr>
                                        <p:cTn id="36" dur="1" fill="hold">
                                          <p:stCondLst>
                                            <p:cond delay="0"/>
                                          </p:stCondLst>
                                        </p:cTn>
                                        <p:tgtEl>
                                          <p:spTgt spid="82"/>
                                        </p:tgtEl>
                                        <p:attrNameLst>
                                          <p:attrName>style.visibility</p:attrName>
                                        </p:attrNameLst>
                                      </p:cBhvr>
                                      <p:to>
                                        <p:strVal val="visible"/>
                                      </p:to>
                                    </p:set>
                                    <p:animEffect transition="in" filter="strips(downRight)">
                                      <p:cBhvr>
                                        <p:cTn id="37" dur="250"/>
                                        <p:tgtEl>
                                          <p:spTgt spid="82"/>
                                        </p:tgtEl>
                                      </p:cBhvr>
                                    </p:animEffect>
                                  </p:childTnLst>
                                </p:cTn>
                              </p:par>
                            </p:childTnLst>
                          </p:cTn>
                        </p:par>
                        <p:par>
                          <p:cTn id="38" fill="hold">
                            <p:stCondLst>
                              <p:cond delay="2800"/>
                            </p:stCondLst>
                            <p:childTnLst>
                              <p:par>
                                <p:cTn id="39" presetID="22" presetClass="entr" presetSubtype="1" fill="hold" grpId="0" nodeType="afterEffect">
                                  <p:stCondLst>
                                    <p:cond delay="150"/>
                                  </p:stCondLst>
                                  <p:childTnLst>
                                    <p:set>
                                      <p:cBhvr>
                                        <p:cTn id="40" dur="1" fill="hold">
                                          <p:stCondLst>
                                            <p:cond delay="0"/>
                                          </p:stCondLst>
                                        </p:cTn>
                                        <p:tgtEl>
                                          <p:spTgt spid="81"/>
                                        </p:tgtEl>
                                        <p:attrNameLst>
                                          <p:attrName>style.visibility</p:attrName>
                                        </p:attrNameLst>
                                      </p:cBhvr>
                                      <p:to>
                                        <p:strVal val="visible"/>
                                      </p:to>
                                    </p:set>
                                    <p:animEffect transition="in" filter="wipe(up)">
                                      <p:cBhvr>
                                        <p:cTn id="41" dur="250"/>
                                        <p:tgtEl>
                                          <p:spTgt spid="81"/>
                                        </p:tgtEl>
                                      </p:cBhvr>
                                    </p:animEffect>
                                  </p:childTnLst>
                                </p:cTn>
                              </p:par>
                            </p:childTnLst>
                          </p:cTn>
                        </p:par>
                        <p:par>
                          <p:cTn id="42" fill="hold">
                            <p:stCondLst>
                              <p:cond delay="3200"/>
                            </p:stCondLst>
                            <p:childTnLst>
                              <p:par>
                                <p:cTn id="43" presetID="17" presetClass="entr" presetSubtype="2" fill="hold" nodeType="afterEffect">
                                  <p:stCondLst>
                                    <p:cond delay="150"/>
                                  </p:stCondLst>
                                  <p:childTnLst>
                                    <p:set>
                                      <p:cBhvr>
                                        <p:cTn id="44" dur="1" fill="hold">
                                          <p:stCondLst>
                                            <p:cond delay="0"/>
                                          </p:stCondLst>
                                        </p:cTn>
                                        <p:tgtEl>
                                          <p:spTgt spid="83"/>
                                        </p:tgtEl>
                                        <p:attrNameLst>
                                          <p:attrName>style.visibility</p:attrName>
                                        </p:attrNameLst>
                                      </p:cBhvr>
                                      <p:to>
                                        <p:strVal val="visible"/>
                                      </p:to>
                                    </p:set>
                                    <p:anim calcmode="lin" valueType="num">
                                      <p:cBhvr>
                                        <p:cTn id="45" dur="250" fill="hold"/>
                                        <p:tgtEl>
                                          <p:spTgt spid="83"/>
                                        </p:tgtEl>
                                        <p:attrNameLst>
                                          <p:attrName>ppt_x</p:attrName>
                                        </p:attrNameLst>
                                      </p:cBhvr>
                                      <p:tavLst>
                                        <p:tav tm="0">
                                          <p:val>
                                            <p:strVal val="#ppt_x+#ppt_w/2"/>
                                          </p:val>
                                        </p:tav>
                                        <p:tav tm="100000">
                                          <p:val>
                                            <p:strVal val="#ppt_x"/>
                                          </p:val>
                                        </p:tav>
                                      </p:tavLst>
                                    </p:anim>
                                    <p:anim calcmode="lin" valueType="num">
                                      <p:cBhvr>
                                        <p:cTn id="46" dur="250" fill="hold"/>
                                        <p:tgtEl>
                                          <p:spTgt spid="83"/>
                                        </p:tgtEl>
                                        <p:attrNameLst>
                                          <p:attrName>ppt_y</p:attrName>
                                        </p:attrNameLst>
                                      </p:cBhvr>
                                      <p:tavLst>
                                        <p:tav tm="0">
                                          <p:val>
                                            <p:strVal val="#ppt_y"/>
                                          </p:val>
                                        </p:tav>
                                        <p:tav tm="100000">
                                          <p:val>
                                            <p:strVal val="#ppt_y"/>
                                          </p:val>
                                        </p:tav>
                                      </p:tavLst>
                                    </p:anim>
                                    <p:anim calcmode="lin" valueType="num">
                                      <p:cBhvr>
                                        <p:cTn id="47" dur="250" fill="hold"/>
                                        <p:tgtEl>
                                          <p:spTgt spid="83"/>
                                        </p:tgtEl>
                                        <p:attrNameLst>
                                          <p:attrName>ppt_w</p:attrName>
                                        </p:attrNameLst>
                                      </p:cBhvr>
                                      <p:tavLst>
                                        <p:tav tm="0">
                                          <p:val>
                                            <p:fltVal val="0"/>
                                          </p:val>
                                        </p:tav>
                                        <p:tav tm="100000">
                                          <p:val>
                                            <p:strVal val="#ppt_w"/>
                                          </p:val>
                                        </p:tav>
                                      </p:tavLst>
                                    </p:anim>
                                    <p:anim calcmode="lin" valueType="num">
                                      <p:cBhvr>
                                        <p:cTn id="48" dur="250" fill="hold"/>
                                        <p:tgtEl>
                                          <p:spTgt spid="83"/>
                                        </p:tgtEl>
                                        <p:attrNameLst>
                                          <p:attrName>ppt_h</p:attrName>
                                        </p:attrNameLst>
                                      </p:cBhvr>
                                      <p:tavLst>
                                        <p:tav tm="0">
                                          <p:val>
                                            <p:strVal val="#ppt_h"/>
                                          </p:val>
                                        </p:tav>
                                        <p:tav tm="100000">
                                          <p:val>
                                            <p:strVal val="#ppt_h"/>
                                          </p:val>
                                        </p:tav>
                                      </p:tavLst>
                                    </p:anim>
                                  </p:childTnLst>
                                </p:cTn>
                              </p:par>
                            </p:childTnLst>
                          </p:cTn>
                        </p:par>
                        <p:par>
                          <p:cTn id="49" fill="hold">
                            <p:stCondLst>
                              <p:cond delay="3600"/>
                            </p:stCondLst>
                            <p:childTnLst>
                              <p:par>
                                <p:cTn id="50" presetID="18" presetClass="entr" presetSubtype="12" fill="hold" grpId="0" nodeType="afterEffect">
                                  <p:stCondLst>
                                    <p:cond delay="150"/>
                                  </p:stCondLst>
                                  <p:childTnLst>
                                    <p:set>
                                      <p:cBhvr>
                                        <p:cTn id="51" dur="1" fill="hold">
                                          <p:stCondLst>
                                            <p:cond delay="0"/>
                                          </p:stCondLst>
                                        </p:cTn>
                                        <p:tgtEl>
                                          <p:spTgt spid="87"/>
                                        </p:tgtEl>
                                        <p:attrNameLst>
                                          <p:attrName>style.visibility</p:attrName>
                                        </p:attrNameLst>
                                      </p:cBhvr>
                                      <p:to>
                                        <p:strVal val="visible"/>
                                      </p:to>
                                    </p:set>
                                    <p:animEffect transition="in" filter="strips(downLeft)">
                                      <p:cBhvr>
                                        <p:cTn id="52" dur="250"/>
                                        <p:tgtEl>
                                          <p:spTgt spid="87"/>
                                        </p:tgtEl>
                                      </p:cBhvr>
                                    </p:animEffect>
                                  </p:childTnLst>
                                </p:cTn>
                              </p:par>
                            </p:childTnLst>
                          </p:cTn>
                        </p:par>
                        <p:par>
                          <p:cTn id="53" fill="hold">
                            <p:stCondLst>
                              <p:cond delay="4000"/>
                            </p:stCondLst>
                            <p:childTnLst>
                              <p:par>
                                <p:cTn id="54" presetID="22" presetClass="entr" presetSubtype="1" fill="hold" grpId="0" nodeType="afterEffect">
                                  <p:stCondLst>
                                    <p:cond delay="150"/>
                                  </p:stCondLst>
                                  <p:childTnLst>
                                    <p:set>
                                      <p:cBhvr>
                                        <p:cTn id="55" dur="1" fill="hold">
                                          <p:stCondLst>
                                            <p:cond delay="0"/>
                                          </p:stCondLst>
                                        </p:cTn>
                                        <p:tgtEl>
                                          <p:spTgt spid="86"/>
                                        </p:tgtEl>
                                        <p:attrNameLst>
                                          <p:attrName>style.visibility</p:attrName>
                                        </p:attrNameLst>
                                      </p:cBhvr>
                                      <p:to>
                                        <p:strVal val="visible"/>
                                      </p:to>
                                    </p:set>
                                    <p:animEffect transition="in" filter="wipe(up)">
                                      <p:cBhvr>
                                        <p:cTn id="56" dur="250"/>
                                        <p:tgtEl>
                                          <p:spTgt spid="86"/>
                                        </p:tgtEl>
                                      </p:cBhvr>
                                    </p:animEffect>
                                  </p:childTnLst>
                                </p:cTn>
                              </p:par>
                            </p:childTnLst>
                          </p:cTn>
                        </p:par>
                        <p:par>
                          <p:cTn id="57" fill="hold">
                            <p:stCondLst>
                              <p:cond delay="4400"/>
                            </p:stCondLst>
                            <p:childTnLst>
                              <p:par>
                                <p:cTn id="58" presetID="17" presetClass="entr" presetSubtype="8" fill="hold" nodeType="afterEffect">
                                  <p:stCondLst>
                                    <p:cond delay="150"/>
                                  </p:stCondLst>
                                  <p:childTnLst>
                                    <p:set>
                                      <p:cBhvr>
                                        <p:cTn id="59" dur="1" fill="hold">
                                          <p:stCondLst>
                                            <p:cond delay="0"/>
                                          </p:stCondLst>
                                        </p:cTn>
                                        <p:tgtEl>
                                          <p:spTgt spid="88"/>
                                        </p:tgtEl>
                                        <p:attrNameLst>
                                          <p:attrName>style.visibility</p:attrName>
                                        </p:attrNameLst>
                                      </p:cBhvr>
                                      <p:to>
                                        <p:strVal val="visible"/>
                                      </p:to>
                                    </p:set>
                                    <p:anim calcmode="lin" valueType="num">
                                      <p:cBhvr>
                                        <p:cTn id="60" dur="250" fill="hold"/>
                                        <p:tgtEl>
                                          <p:spTgt spid="88"/>
                                        </p:tgtEl>
                                        <p:attrNameLst>
                                          <p:attrName>ppt_x</p:attrName>
                                        </p:attrNameLst>
                                      </p:cBhvr>
                                      <p:tavLst>
                                        <p:tav tm="0">
                                          <p:val>
                                            <p:strVal val="#ppt_x-#ppt_w/2"/>
                                          </p:val>
                                        </p:tav>
                                        <p:tav tm="100000">
                                          <p:val>
                                            <p:strVal val="#ppt_x"/>
                                          </p:val>
                                        </p:tav>
                                      </p:tavLst>
                                    </p:anim>
                                    <p:anim calcmode="lin" valueType="num">
                                      <p:cBhvr>
                                        <p:cTn id="61" dur="250" fill="hold"/>
                                        <p:tgtEl>
                                          <p:spTgt spid="88"/>
                                        </p:tgtEl>
                                        <p:attrNameLst>
                                          <p:attrName>ppt_y</p:attrName>
                                        </p:attrNameLst>
                                      </p:cBhvr>
                                      <p:tavLst>
                                        <p:tav tm="0">
                                          <p:val>
                                            <p:strVal val="#ppt_y"/>
                                          </p:val>
                                        </p:tav>
                                        <p:tav tm="100000">
                                          <p:val>
                                            <p:strVal val="#ppt_y"/>
                                          </p:val>
                                        </p:tav>
                                      </p:tavLst>
                                    </p:anim>
                                    <p:anim calcmode="lin" valueType="num">
                                      <p:cBhvr>
                                        <p:cTn id="62" dur="250" fill="hold"/>
                                        <p:tgtEl>
                                          <p:spTgt spid="88"/>
                                        </p:tgtEl>
                                        <p:attrNameLst>
                                          <p:attrName>ppt_w</p:attrName>
                                        </p:attrNameLst>
                                      </p:cBhvr>
                                      <p:tavLst>
                                        <p:tav tm="0">
                                          <p:val>
                                            <p:fltVal val="0"/>
                                          </p:val>
                                        </p:tav>
                                        <p:tav tm="100000">
                                          <p:val>
                                            <p:strVal val="#ppt_w"/>
                                          </p:val>
                                        </p:tav>
                                      </p:tavLst>
                                    </p:anim>
                                    <p:anim calcmode="lin" valueType="num">
                                      <p:cBhvr>
                                        <p:cTn id="63" dur="250" fill="hold"/>
                                        <p:tgtEl>
                                          <p:spTgt spid="88"/>
                                        </p:tgtEl>
                                        <p:attrNameLst>
                                          <p:attrName>ppt_h</p:attrName>
                                        </p:attrNameLst>
                                      </p:cBhvr>
                                      <p:tavLst>
                                        <p:tav tm="0">
                                          <p:val>
                                            <p:strVal val="#ppt_h"/>
                                          </p:val>
                                        </p:tav>
                                        <p:tav tm="100000">
                                          <p:val>
                                            <p:strVal val="#ppt_h"/>
                                          </p:val>
                                        </p:tav>
                                      </p:tavLst>
                                    </p:anim>
                                  </p:childTnLst>
                                </p:cTn>
                              </p:par>
                            </p:childTnLst>
                          </p:cTn>
                        </p:par>
                        <p:par>
                          <p:cTn id="64" fill="hold">
                            <p:stCondLst>
                              <p:cond delay="4800"/>
                            </p:stCondLst>
                            <p:childTnLst>
                              <p:par>
                                <p:cTn id="65" presetID="18" presetClass="entr" presetSubtype="6" fill="hold" grpId="0" nodeType="afterEffect">
                                  <p:stCondLst>
                                    <p:cond delay="150"/>
                                  </p:stCondLst>
                                  <p:childTnLst>
                                    <p:set>
                                      <p:cBhvr>
                                        <p:cTn id="66" dur="1" fill="hold">
                                          <p:stCondLst>
                                            <p:cond delay="0"/>
                                          </p:stCondLst>
                                        </p:cTn>
                                        <p:tgtEl>
                                          <p:spTgt spid="92"/>
                                        </p:tgtEl>
                                        <p:attrNameLst>
                                          <p:attrName>style.visibility</p:attrName>
                                        </p:attrNameLst>
                                      </p:cBhvr>
                                      <p:to>
                                        <p:strVal val="visible"/>
                                      </p:to>
                                    </p:set>
                                    <p:animEffect transition="in" filter="strips(downRight)">
                                      <p:cBhvr>
                                        <p:cTn id="67" dur="250"/>
                                        <p:tgtEl>
                                          <p:spTgt spid="92"/>
                                        </p:tgtEl>
                                      </p:cBhvr>
                                    </p:animEffect>
                                  </p:childTnLst>
                                </p:cTn>
                              </p:par>
                            </p:childTnLst>
                          </p:cTn>
                        </p:par>
                        <p:par>
                          <p:cTn id="68" fill="hold">
                            <p:stCondLst>
                              <p:cond delay="5200"/>
                            </p:stCondLst>
                            <p:childTnLst>
                              <p:par>
                                <p:cTn id="69" presetID="22" presetClass="entr" presetSubtype="1" fill="hold" grpId="0" nodeType="afterEffect">
                                  <p:stCondLst>
                                    <p:cond delay="150"/>
                                  </p:stCondLst>
                                  <p:childTnLst>
                                    <p:set>
                                      <p:cBhvr>
                                        <p:cTn id="70" dur="1" fill="hold">
                                          <p:stCondLst>
                                            <p:cond delay="0"/>
                                          </p:stCondLst>
                                        </p:cTn>
                                        <p:tgtEl>
                                          <p:spTgt spid="91"/>
                                        </p:tgtEl>
                                        <p:attrNameLst>
                                          <p:attrName>style.visibility</p:attrName>
                                        </p:attrNameLst>
                                      </p:cBhvr>
                                      <p:to>
                                        <p:strVal val="visible"/>
                                      </p:to>
                                    </p:set>
                                    <p:animEffect transition="in" filter="wipe(up)">
                                      <p:cBhvr>
                                        <p:cTn id="71" dur="250"/>
                                        <p:tgtEl>
                                          <p:spTgt spid="91"/>
                                        </p:tgtEl>
                                      </p:cBhvr>
                                    </p:animEffect>
                                  </p:childTnLst>
                                </p:cTn>
                              </p:par>
                            </p:childTnLst>
                          </p:cTn>
                        </p:par>
                        <p:par>
                          <p:cTn id="72" fill="hold">
                            <p:stCondLst>
                              <p:cond delay="5600"/>
                            </p:stCondLst>
                            <p:childTnLst>
                              <p:par>
                                <p:cTn id="73" presetID="17" presetClass="entr" presetSubtype="2" fill="hold" nodeType="afterEffect">
                                  <p:stCondLst>
                                    <p:cond delay="150"/>
                                  </p:stCondLst>
                                  <p:childTnLst>
                                    <p:set>
                                      <p:cBhvr>
                                        <p:cTn id="74" dur="1" fill="hold">
                                          <p:stCondLst>
                                            <p:cond delay="0"/>
                                          </p:stCondLst>
                                        </p:cTn>
                                        <p:tgtEl>
                                          <p:spTgt spid="93"/>
                                        </p:tgtEl>
                                        <p:attrNameLst>
                                          <p:attrName>style.visibility</p:attrName>
                                        </p:attrNameLst>
                                      </p:cBhvr>
                                      <p:to>
                                        <p:strVal val="visible"/>
                                      </p:to>
                                    </p:set>
                                    <p:anim calcmode="lin" valueType="num">
                                      <p:cBhvr>
                                        <p:cTn id="75" dur="250" fill="hold"/>
                                        <p:tgtEl>
                                          <p:spTgt spid="93"/>
                                        </p:tgtEl>
                                        <p:attrNameLst>
                                          <p:attrName>ppt_x</p:attrName>
                                        </p:attrNameLst>
                                      </p:cBhvr>
                                      <p:tavLst>
                                        <p:tav tm="0">
                                          <p:val>
                                            <p:strVal val="#ppt_x+#ppt_w/2"/>
                                          </p:val>
                                        </p:tav>
                                        <p:tav tm="100000">
                                          <p:val>
                                            <p:strVal val="#ppt_x"/>
                                          </p:val>
                                        </p:tav>
                                      </p:tavLst>
                                    </p:anim>
                                    <p:anim calcmode="lin" valueType="num">
                                      <p:cBhvr>
                                        <p:cTn id="76" dur="250" fill="hold"/>
                                        <p:tgtEl>
                                          <p:spTgt spid="93"/>
                                        </p:tgtEl>
                                        <p:attrNameLst>
                                          <p:attrName>ppt_y</p:attrName>
                                        </p:attrNameLst>
                                      </p:cBhvr>
                                      <p:tavLst>
                                        <p:tav tm="0">
                                          <p:val>
                                            <p:strVal val="#ppt_y"/>
                                          </p:val>
                                        </p:tav>
                                        <p:tav tm="100000">
                                          <p:val>
                                            <p:strVal val="#ppt_y"/>
                                          </p:val>
                                        </p:tav>
                                      </p:tavLst>
                                    </p:anim>
                                    <p:anim calcmode="lin" valueType="num">
                                      <p:cBhvr>
                                        <p:cTn id="77" dur="250" fill="hold"/>
                                        <p:tgtEl>
                                          <p:spTgt spid="93"/>
                                        </p:tgtEl>
                                        <p:attrNameLst>
                                          <p:attrName>ppt_w</p:attrName>
                                        </p:attrNameLst>
                                      </p:cBhvr>
                                      <p:tavLst>
                                        <p:tav tm="0">
                                          <p:val>
                                            <p:fltVal val="0"/>
                                          </p:val>
                                        </p:tav>
                                        <p:tav tm="100000">
                                          <p:val>
                                            <p:strVal val="#ppt_w"/>
                                          </p:val>
                                        </p:tav>
                                      </p:tavLst>
                                    </p:anim>
                                    <p:anim calcmode="lin" valueType="num">
                                      <p:cBhvr>
                                        <p:cTn id="78" dur="250" fill="hold"/>
                                        <p:tgtEl>
                                          <p:spTgt spid="9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P spid="19" grpId="0" animBg="1"/>
      <p:bldP spid="81" grpId="0" animBg="1"/>
      <p:bldP spid="82" grpId="0" animBg="1"/>
      <p:bldP spid="86" grpId="0" animBg="1"/>
      <p:bldP spid="87" grpId="0" animBg="1"/>
      <p:bldP spid="91" grpId="0" animBg="1"/>
      <p:bldP spid="92" grpId="0" animBg="1"/>
    </p:bldLst>
  </p:timing>
</p:sld>
</file>

<file path=ppt/slides/slide20.xml><?xml version="1.0" encoding="utf-8"?>
<p:sld xmlns:p="http://schemas.openxmlformats.org/presentationml/2006/main" xmlns:a="http://schemas.openxmlformats.org/drawingml/2006/main" xmlns:r="http://schemas.openxmlformats.org/officeDocument/2006/relationships" show="0">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28CB24C-E957-4FC9-93F0-02C96FDE40EA}"/>
              </a:ext>
            </a:extLst>
          </p:cNvPr>
          <p:cNvPicPr>
            <a:picLocks noChangeAspect="1"/>
          </p:cNvPicPr>
          <p:nvPr/>
        </p:nvPicPr>
        <p:blipFill rotWithShape="1">
          <a:blip cstate="print" r:embed="rId2">
            <a:extLst>
              <a:ext uri="{28A0092B-C50C-407E-A947-70E740481C1C}">
                <a14:useLocalDpi xmlns:a14="http://schemas.microsoft.com/office/drawing/2010/main" val="0"/>
              </a:ext>
            </a:extLst>
          </a:blip>
          <a:srcRect b="32"/>
          <a:stretch/>
        </p:blipFill>
        <p:spPr bwMode="auto">
          <a:xfrm>
            <a:off x="1368743" y="70669"/>
            <a:ext cx="3053715" cy="2621280"/>
          </a:xfrm>
          <a:prstGeom prst="rect">
            <a:avLst/>
          </a:prstGeom>
          <a:ln>
            <a:noFill/>
          </a:ln>
          <a:extLst>
            <a:ext uri="{53640926-AAD7-44D8-BBD7-CCE9431645EC}">
              <a14:shadowObscured xmlns:a14="http://schemas.microsoft.com/office/drawing/2010/main"/>
            </a:ext>
          </a:extLst>
        </p:spPr>
      </p:pic>
      <p:pic>
        <p:nvPicPr>
          <p:cNvPr id="3" name="Image 2">
            <a:extLst>
              <a:ext uri="{FF2B5EF4-FFF2-40B4-BE49-F238E27FC236}">
                <a16:creationId xmlns:a16="http://schemas.microsoft.com/office/drawing/2014/main" id="{A168E1B4-3167-415A-973E-E86277E0B326}"/>
              </a:ext>
            </a:extLst>
          </p:cNvPr>
          <p:cNvPicPr>
            <a:picLocks noChangeAspect="1"/>
          </p:cNvPicPr>
          <p:nvPr/>
        </p:nvPicPr>
        <p:blipFill rotWithShape="1">
          <a:blip r:embed="rId3">
            <a:extLst>
              <a:ext uri="{28A0092B-C50C-407E-A947-70E740481C1C}">
                <a14:useLocalDpi xmlns:a14="http://schemas.microsoft.com/office/drawing/2010/main" val="0"/>
              </a:ext>
            </a:extLst>
          </a:blip>
          <a:srcRect b="-14"/>
          <a:stretch/>
        </p:blipFill>
        <p:spPr bwMode="auto">
          <a:xfrm>
            <a:off x="6905265" y="526898"/>
            <a:ext cx="4643120" cy="2245995"/>
          </a:xfrm>
          <a:prstGeom prst="rect">
            <a:avLst/>
          </a:prstGeom>
          <a:ln>
            <a:noFill/>
          </a:ln>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id="{28AB5867-B004-4BCC-BC72-3B0EAC67788B}"/>
              </a:ext>
            </a:extLst>
          </p:cNvPr>
          <p:cNvPicPr>
            <a:picLocks noChangeAspect="1"/>
          </p:cNvPicPr>
          <p:nvPr/>
        </p:nvPicPr>
        <p:blipFill rotWithShape="1">
          <a:blip cstate="print" r:embed="rId4">
            <a:extLst>
              <a:ext uri="{28A0092B-C50C-407E-A947-70E740481C1C}">
                <a14:useLocalDpi xmlns:a14="http://schemas.microsoft.com/office/drawing/2010/main" val="0"/>
              </a:ext>
            </a:extLst>
          </a:blip>
          <a:srcRect r="-39"/>
          <a:stretch/>
        </p:blipFill>
        <p:spPr>
          <a:xfrm>
            <a:off x="3891280" y="2886554"/>
            <a:ext cx="4267200" cy="3900777"/>
          </a:xfrm>
          <a:prstGeom prst="rect">
            <a:avLst/>
          </a:prstGeom>
        </p:spPr>
      </p:pic>
      <p:sp>
        <p:nvSpPr>
          <p:cNvPr id="6" name="Espace réservé du numéro de diapositive 5">
            <a:extLst>
              <a:ext uri="{FF2B5EF4-FFF2-40B4-BE49-F238E27FC236}">
                <a16:creationId xmlns:a16="http://schemas.microsoft.com/office/drawing/2014/main" id="{ED611AD1-309D-4CA0-AD98-03CC462510E5}"/>
              </a:ext>
            </a:extLst>
          </p:cNvPr>
          <p:cNvSpPr>
            <a:spLocks noGrp="1"/>
          </p:cNvSpPr>
          <p:nvPr>
            <p:ph idx="12" sz="quarter" type="sldNum"/>
          </p:nvPr>
        </p:nvSpPr>
        <p:spPr/>
        <p:txBody>
          <a:bodyPr/>
          <a:lstStyle/>
          <a:p>
            <a:fld id="{40B3FBAB-EA8F-4382-8C32-B20DB9EE58D8}" type="slidenum">
              <a:rPr lang="fr-FR" smtClean="0"/>
              <a:t>20</a:t>
            </a:fld>
            <a:endParaRPr lang="fr-FR"/>
          </a:p>
        </p:txBody>
      </p:sp>
    </p:spTree>
    <p:extLst>
      <p:ext uri="{BB962C8B-B14F-4D97-AF65-F5344CB8AC3E}">
        <p14:creationId xmlns:p14="http://schemas.microsoft.com/office/powerpoint/2010/main" val="1503131415"/>
      </p:ext>
    </p:extLst>
  </p:cSld>
  <p:clrMapOvr>
    <a:masterClrMapping/>
  </p:clrMapOvr>
  <p:transition spd="slow">
    <p:wip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6800432F-066E-44AD-84C4-BF6EE52D1EC5}"/>
              </a:ext>
            </a:extLst>
          </p:cNvPr>
          <p:cNvGrpSpPr/>
          <p:nvPr/>
        </p:nvGrpSpPr>
        <p:grpSpPr>
          <a:xfrm>
            <a:off x="643467" y="894198"/>
            <a:ext cx="10905067" cy="5069603"/>
            <a:chOff x="0" y="0"/>
            <a:chExt cx="7018020" cy="3371850"/>
          </a:xfrm>
        </p:grpSpPr>
        <p:pic>
          <p:nvPicPr>
            <p:cNvPr id="5" name="Image 4">
              <a:extLst>
                <a:ext uri="{FF2B5EF4-FFF2-40B4-BE49-F238E27FC236}">
                  <a16:creationId xmlns:a16="http://schemas.microsoft.com/office/drawing/2014/main" id="{9E5E7264-7D9B-4397-80EB-691881E7C9A6}"/>
                </a:ext>
              </a:extLst>
            </p:cNvPr>
            <p:cNvPicPr>
              <a:picLocks noChangeAspect="1"/>
            </p:cNvPicPr>
            <p:nvPr/>
          </p:nvPicPr>
          <p:blipFill rotWithShape="1">
            <a:blip r:embed="rId2">
              <a:extLst>
                <a:ext uri="{28A0092B-C50C-407E-A947-70E740481C1C}">
                  <a14:useLocalDpi xmlns:a14="http://schemas.microsoft.com/office/drawing/2010/main" val="0"/>
                </a:ext>
              </a:extLst>
            </a:blip>
            <a:srcRect b="81" r="15"/>
            <a:stretch/>
          </p:blipFill>
          <p:spPr bwMode="auto">
            <a:xfrm>
              <a:off x="0" y="114300"/>
              <a:ext cx="3260090" cy="3257550"/>
            </a:xfrm>
            <a:prstGeom prst="rect">
              <a:avLst/>
            </a:prstGeom>
            <a:ln>
              <a:noFill/>
            </a:ln>
            <a:extLst>
              <a:ext uri="{53640926-AAD7-44D8-BBD7-CCE9431645EC}">
                <a14:shadowObscured xmlns:a14="http://schemas.microsoft.com/office/drawing/2010/main"/>
              </a:ext>
            </a:extLst>
          </p:spPr>
        </p:pic>
        <p:pic>
          <p:nvPicPr>
            <p:cNvPr id="6" name="Image 5">
              <a:extLst>
                <a:ext uri="{FF2B5EF4-FFF2-40B4-BE49-F238E27FC236}">
                  <a16:creationId xmlns:a16="http://schemas.microsoft.com/office/drawing/2014/main" id="{CA50AFC4-E46C-4B65-ADDE-55947E516DA0}"/>
                </a:ext>
              </a:extLst>
            </p:cNvPr>
            <p:cNvPicPr>
              <a:picLocks noChangeAspect="1"/>
            </p:cNvPicPr>
            <p:nvPr/>
          </p:nvPicPr>
          <p:blipFill rotWithShape="1">
            <a:blip cstate="print" r:embed="rId3">
              <a:extLst>
                <a:ext uri="{28A0092B-C50C-407E-A947-70E740481C1C}">
                  <a14:useLocalDpi xmlns:a14="http://schemas.microsoft.com/office/drawing/2010/main" val="0"/>
                </a:ext>
              </a:extLst>
            </a:blip>
            <a:srcRect r="-41"/>
            <a:stretch/>
          </p:blipFill>
          <p:spPr bwMode="auto">
            <a:xfrm>
              <a:off x="3665220" y="586740"/>
              <a:ext cx="3352800" cy="2602230"/>
            </a:xfrm>
            <a:prstGeom prst="rect">
              <a:avLst/>
            </a:prstGeom>
            <a:ln>
              <a:noFill/>
            </a:ln>
            <a:extLst>
              <a:ext uri="{53640926-AAD7-44D8-BBD7-CCE9431645EC}">
                <a14:shadowObscured xmlns:a14="http://schemas.microsoft.com/office/drawing/2010/main"/>
              </a:ext>
            </a:extLst>
          </p:spPr>
        </p:pic>
        <p:sp>
          <p:nvSpPr>
            <p:cNvPr id="7" name="Zone de texte 2">
              <a:extLst>
                <a:ext uri="{FF2B5EF4-FFF2-40B4-BE49-F238E27FC236}">
                  <a16:creationId xmlns:a16="http://schemas.microsoft.com/office/drawing/2014/main" id="{498C3E1B-C26A-44EC-8FCC-DC1F301C73D9}"/>
                </a:ext>
              </a:extLst>
            </p:cNvPr>
            <p:cNvSpPr txBox="1">
              <a:spLocks noChangeArrowheads="1"/>
            </p:cNvSpPr>
            <p:nvPr/>
          </p:nvSpPr>
          <p:spPr bwMode="auto">
            <a:xfrm>
              <a:off x="2880360" y="0"/>
              <a:ext cx="1280588" cy="281305"/>
            </a:xfrm>
            <a:prstGeom prst="rect">
              <a:avLst/>
            </a:prstGeom>
            <a:noFill/>
            <a:ln w="9525">
              <a:noFill/>
              <a:miter lim="800000"/>
              <a:headEnd/>
              <a:tailEnd/>
            </a:ln>
          </p:spPr>
          <p:txBody>
            <a:bodyPr anchor="t" anchorCtr="0" bIns="45720" lIns="91440" rIns="91440" rot="0" tIns="45720" vert="horz" wrap="square">
              <a:normAutofit/>
            </a:bodyPr>
            <a:lstStyle/>
            <a:p>
              <a:pPr>
                <a:lnSpc>
                  <a:spcPct val="97000"/>
                </a:lnSpc>
                <a:spcAft>
                  <a:spcPts val="800"/>
                </a:spcAft>
              </a:pPr>
              <a:r>
                <a:rPr b="1" lang="fr-FR" sz="2000">
                  <a:effectLst/>
                  <a:latin charset="0" panose="020F0502020204030204" pitchFamily="34" typeface="Calibri"/>
                  <a:ea charset="0" panose="020F0502020204030204" pitchFamily="34" typeface="Calibri"/>
                  <a:cs charset="0" panose="020B0604020202020204" pitchFamily="34" typeface="Arial"/>
                </a:rPr>
                <a:t>Zoom in</a:t>
              </a:r>
              <a:endParaRPr lang="fr-FR" sz="2000">
                <a:effectLst/>
                <a:latin charset="0" panose="020F0502020204030204" pitchFamily="34" typeface="Calibri"/>
                <a:ea charset="0" panose="020F0502020204030204" pitchFamily="34" typeface="Calibri"/>
                <a:cs charset="0" panose="020B0604020202020204" pitchFamily="34" typeface="Arial"/>
              </a:endParaRPr>
            </a:p>
          </p:txBody>
        </p:sp>
        <p:sp>
          <p:nvSpPr>
            <p:cNvPr id="8" name="Flèche courbée vers le bas 483">
              <a:extLst>
                <a:ext uri="{FF2B5EF4-FFF2-40B4-BE49-F238E27FC236}">
                  <a16:creationId xmlns:a16="http://schemas.microsoft.com/office/drawing/2014/main" id="{15F281BA-648D-40F3-AF91-F4062C474053}"/>
                </a:ext>
              </a:extLst>
            </p:cNvPr>
            <p:cNvSpPr/>
            <p:nvPr/>
          </p:nvSpPr>
          <p:spPr>
            <a:xfrm>
              <a:off x="2880360" y="243839"/>
              <a:ext cx="746760" cy="427003"/>
            </a:xfrm>
            <a:prstGeom prst="curvedDownArrow">
              <a:avLst>
                <a:gd fmla="val 25000" name="adj1"/>
                <a:gd fmla="val 41242" name="adj2"/>
                <a:gd fmla="val 39303" name="adj3"/>
              </a:avLst>
            </a:prstGeom>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prstTxWarp prst="textNoShape">
                <a:avLst/>
              </a:prstTxWarp>
              <a:noAutofit/>
            </a:bodyPr>
            <a:lstStyle/>
            <a:p>
              <a:endParaRPr lang="fr-FR"/>
            </a:p>
          </p:txBody>
        </p:sp>
      </p:grpSp>
      <p:sp>
        <p:nvSpPr>
          <p:cNvPr id="4" name="Espace réservé du numéro de diapositive 3">
            <a:extLst>
              <a:ext uri="{FF2B5EF4-FFF2-40B4-BE49-F238E27FC236}">
                <a16:creationId xmlns:a16="http://schemas.microsoft.com/office/drawing/2014/main" id="{23A55B68-BBC0-47C5-B7FF-FCBDB733D71E}"/>
              </a:ext>
            </a:extLst>
          </p:cNvPr>
          <p:cNvSpPr>
            <a:spLocks noGrp="1"/>
          </p:cNvSpPr>
          <p:nvPr>
            <p:ph idx="12" sz="quarter" type="sldNum"/>
          </p:nvPr>
        </p:nvSpPr>
        <p:spPr/>
        <p:txBody>
          <a:bodyPr/>
          <a:lstStyle/>
          <a:p>
            <a:fld id="{40B3FBAB-EA8F-4382-8C32-B20DB9EE58D8}" type="slidenum">
              <a:rPr lang="fr-FR" smtClean="0"/>
              <a:t>21</a:t>
            </a:fld>
            <a:endParaRPr lang="fr-FR"/>
          </a:p>
        </p:txBody>
      </p:sp>
    </p:spTree>
    <p:extLst>
      <p:ext uri="{BB962C8B-B14F-4D97-AF65-F5344CB8AC3E}">
        <p14:creationId xmlns:p14="http://schemas.microsoft.com/office/powerpoint/2010/main" val="90950581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9BA2702-DC92-47B4-B0D1-07FBF313E029}"/>
              </a:ext>
            </a:extLst>
          </p:cNvPr>
          <p:cNvSpPr txBox="1"/>
          <p:nvPr/>
        </p:nvSpPr>
        <p:spPr>
          <a:xfrm>
            <a:off x="405019" y="361986"/>
            <a:ext cx="7208354" cy="584775"/>
          </a:xfrm>
          <a:prstGeom prst="rect">
            <a:avLst/>
          </a:prstGeom>
          <a:noFill/>
        </p:spPr>
        <p:txBody>
          <a:bodyPr wrap="square">
            <a:spAutoFit/>
          </a:bodyPr>
          <a:lstStyle/>
          <a:p>
            <a:r>
              <a:rPr lang="fr-FR" sz="3200" b="1" dirty="0">
                <a:solidFill>
                  <a:srgbClr val="CB1E1D"/>
                </a:solidFill>
                <a:effectLst/>
                <a:latin typeface="Times New Roman" panose="02020603050405020304" pitchFamily="18" charset="0"/>
                <a:ea typeface="Calibri" panose="020F0502020204030204" pitchFamily="34" charset="0"/>
                <a:cs typeface="Arial" panose="020B0604020202020204" pitchFamily="34" charset="0"/>
              </a:rPr>
              <a:t>Assemblage de la roue-chaine-trolley</a:t>
            </a:r>
            <a:endParaRPr lang="fr-FR" sz="3200" b="1" dirty="0"/>
          </a:p>
        </p:txBody>
      </p:sp>
      <p:pic>
        <p:nvPicPr>
          <p:cNvPr id="5" name="Image 4">
            <a:extLst>
              <a:ext uri="{FF2B5EF4-FFF2-40B4-BE49-F238E27FC236}">
                <a16:creationId xmlns:a16="http://schemas.microsoft.com/office/drawing/2014/main" id="{7F9CDC41-9F44-4572-A619-21D406A38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93" y="1049371"/>
            <a:ext cx="3610390" cy="5719858"/>
          </a:xfrm>
          <a:prstGeom prst="rect">
            <a:avLst/>
          </a:prstGeom>
        </p:spPr>
      </p:pic>
      <p:pic>
        <p:nvPicPr>
          <p:cNvPr id="18" name="Image 17">
            <a:extLst>
              <a:ext uri="{FF2B5EF4-FFF2-40B4-BE49-F238E27FC236}">
                <a16:creationId xmlns:a16="http://schemas.microsoft.com/office/drawing/2014/main" id="{BAB608F5-7504-4189-B9DC-EF29EB79C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290" y="2677160"/>
            <a:ext cx="5760720" cy="1950720"/>
          </a:xfrm>
          <a:prstGeom prst="rect">
            <a:avLst/>
          </a:prstGeom>
        </p:spPr>
      </p:pic>
      <p:sp>
        <p:nvSpPr>
          <p:cNvPr id="4" name="Espace réservé du numéro de diapositive 3">
            <a:extLst>
              <a:ext uri="{FF2B5EF4-FFF2-40B4-BE49-F238E27FC236}">
                <a16:creationId xmlns:a16="http://schemas.microsoft.com/office/drawing/2014/main" id="{EF4AD51D-56AB-467C-BCB0-F9263E969748}"/>
              </a:ext>
            </a:extLst>
          </p:cNvPr>
          <p:cNvSpPr>
            <a:spLocks noGrp="1"/>
          </p:cNvSpPr>
          <p:nvPr>
            <p:ph type="sldNum" sz="quarter" idx="12"/>
          </p:nvPr>
        </p:nvSpPr>
        <p:spPr/>
        <p:txBody>
          <a:bodyPr/>
          <a:lstStyle/>
          <a:p>
            <a:fld id="{40B3FBAB-EA8F-4382-8C32-B20DB9EE58D8}" type="slidenum">
              <a:rPr lang="fr-FR" smtClean="0"/>
              <a:t>22</a:t>
            </a:fld>
            <a:endParaRPr lang="fr-FR"/>
          </a:p>
        </p:txBody>
      </p:sp>
    </p:spTree>
    <p:extLst>
      <p:ext uri="{BB962C8B-B14F-4D97-AF65-F5344CB8AC3E}">
        <p14:creationId xmlns:p14="http://schemas.microsoft.com/office/powerpoint/2010/main" val="1952847590"/>
      </p:ext>
    </p:extLst>
  </p:cSld>
  <p:clrMapOvr>
    <a:masterClrMapping/>
  </p:clrMapOvr>
  <p:transition spd="slow">
    <p:wip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6F5570C-FA58-4A4E-8F72-4B35C0125CE9}"/>
              </a:ext>
            </a:extLst>
          </p:cNvPr>
          <p:cNvPicPr>
            <a:picLocks noChangeAspect="1"/>
          </p:cNvPicPr>
          <p:nvPr/>
        </p:nvPicPr>
        <p:blipFill rotWithShape="1">
          <a:blip cstate="print" r:embed="rId2">
            <a:extLst>
              <a:ext uri="{28A0092B-C50C-407E-A947-70E740481C1C}">
                <a14:useLocalDpi xmlns:a14="http://schemas.microsoft.com/office/drawing/2010/main" val="0"/>
              </a:ext>
            </a:extLst>
          </a:blip>
          <a:srcRect r="12"/>
          <a:stretch/>
        </p:blipFill>
        <p:spPr>
          <a:xfrm>
            <a:off x="386080" y="1623951"/>
            <a:ext cx="5635750" cy="3610095"/>
          </a:xfrm>
          <a:prstGeom prst="rect">
            <a:avLst/>
          </a:prstGeom>
        </p:spPr>
      </p:pic>
      <p:pic>
        <p:nvPicPr>
          <p:cNvPr id="8" name="Image 7">
            <a:extLst>
              <a:ext uri="{FF2B5EF4-FFF2-40B4-BE49-F238E27FC236}">
                <a16:creationId xmlns:a16="http://schemas.microsoft.com/office/drawing/2014/main" id="{5D05B0C4-C8BE-4A43-90A5-D342BC7BCA03}"/>
              </a:ext>
            </a:extLst>
          </p:cNvPr>
          <p:cNvPicPr>
            <a:picLocks noChangeAspect="1"/>
          </p:cNvPicPr>
          <p:nvPr/>
        </p:nvPicPr>
        <p:blipFill rotWithShape="1">
          <a:blip cstate="print" r:embed="rId3">
            <a:extLst>
              <a:ext uri="{28A0092B-C50C-407E-A947-70E740481C1C}">
                <a14:useLocalDpi xmlns:a14="http://schemas.microsoft.com/office/drawing/2010/main" val="0"/>
              </a:ext>
            </a:extLst>
          </a:blip>
          <a:srcRect r="47"/>
          <a:stretch/>
        </p:blipFill>
        <p:spPr>
          <a:xfrm>
            <a:off x="6695440" y="1453209"/>
            <a:ext cx="4951456" cy="3951580"/>
          </a:xfrm>
          <a:prstGeom prst="rect">
            <a:avLst/>
          </a:prstGeom>
        </p:spPr>
      </p:pic>
      <p:sp>
        <p:nvSpPr>
          <p:cNvPr id="7" name="Espace réservé du numéro de diapositive 6">
            <a:extLst>
              <a:ext uri="{FF2B5EF4-FFF2-40B4-BE49-F238E27FC236}">
                <a16:creationId xmlns:a16="http://schemas.microsoft.com/office/drawing/2014/main" id="{EF78EF5F-0EA4-439B-A0C1-C956F97EFFD2}"/>
              </a:ext>
            </a:extLst>
          </p:cNvPr>
          <p:cNvSpPr>
            <a:spLocks noGrp="1"/>
          </p:cNvSpPr>
          <p:nvPr>
            <p:ph idx="12" sz="quarter" type="sldNum"/>
          </p:nvPr>
        </p:nvSpPr>
        <p:spPr/>
        <p:txBody>
          <a:bodyPr/>
          <a:lstStyle/>
          <a:p>
            <a:fld id="{40B3FBAB-EA8F-4382-8C32-B20DB9EE58D8}" type="slidenum">
              <a:rPr lang="fr-FR" smtClean="0"/>
              <a:t>23</a:t>
            </a:fld>
            <a:endParaRPr lang="fr-FR"/>
          </a:p>
        </p:txBody>
      </p:sp>
    </p:spTree>
    <p:extLst>
      <p:ext uri="{BB962C8B-B14F-4D97-AF65-F5344CB8AC3E}">
        <p14:creationId xmlns:p14="http://schemas.microsoft.com/office/powerpoint/2010/main" val="51083275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049D111C-0508-42E8-A547-BDF47696DF56}"/>
              </a:ext>
            </a:extLst>
          </p:cNvPr>
          <p:cNvGrpSpPr/>
          <p:nvPr/>
        </p:nvGrpSpPr>
        <p:grpSpPr>
          <a:xfrm>
            <a:off x="1752370" y="903611"/>
            <a:ext cx="8687260" cy="5050777"/>
            <a:chOff x="-325581" y="0"/>
            <a:chExt cx="5949891" cy="3491345"/>
          </a:xfrm>
        </p:grpSpPr>
        <p:pic>
          <p:nvPicPr>
            <p:cNvPr id="5" name="Image 4">
              <a:extLst>
                <a:ext uri="{FF2B5EF4-FFF2-40B4-BE49-F238E27FC236}">
                  <a16:creationId xmlns:a16="http://schemas.microsoft.com/office/drawing/2014/main" id="{6D02FBBF-3E54-46A1-9003-1077C095A6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45" y="1814945"/>
              <a:ext cx="5561965" cy="1676400"/>
            </a:xfrm>
            <a:prstGeom prst="rect">
              <a:avLst/>
            </a:prstGeom>
          </p:spPr>
        </p:pic>
        <p:pic>
          <p:nvPicPr>
            <p:cNvPr id="6" name="Image 5">
              <a:extLst>
                <a:ext uri="{FF2B5EF4-FFF2-40B4-BE49-F238E27FC236}">
                  <a16:creationId xmlns:a16="http://schemas.microsoft.com/office/drawing/2014/main" id="{BC8B4F67-F2C8-4A13-9283-CF67DD56E1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581" y="0"/>
              <a:ext cx="5561965" cy="1676400"/>
            </a:xfrm>
            <a:prstGeom prst="rect">
              <a:avLst/>
            </a:prstGeom>
          </p:spPr>
        </p:pic>
      </p:grpSp>
      <p:sp>
        <p:nvSpPr>
          <p:cNvPr id="4" name="Espace réservé du numéro de diapositive 3">
            <a:extLst>
              <a:ext uri="{FF2B5EF4-FFF2-40B4-BE49-F238E27FC236}">
                <a16:creationId xmlns:a16="http://schemas.microsoft.com/office/drawing/2014/main" id="{6681DDB6-B081-40D5-B3E2-A9ACEB72875D}"/>
              </a:ext>
            </a:extLst>
          </p:cNvPr>
          <p:cNvSpPr>
            <a:spLocks noGrp="1"/>
          </p:cNvSpPr>
          <p:nvPr>
            <p:ph type="sldNum" sz="quarter" idx="12"/>
          </p:nvPr>
        </p:nvSpPr>
        <p:spPr/>
        <p:txBody>
          <a:bodyPr/>
          <a:lstStyle/>
          <a:p>
            <a:fld id="{40B3FBAB-EA8F-4382-8C32-B20DB9EE58D8}" type="slidenum">
              <a:rPr lang="fr-FR" smtClean="0"/>
              <a:t>24</a:t>
            </a:fld>
            <a:endParaRPr lang="fr-FR"/>
          </a:p>
        </p:txBody>
      </p:sp>
    </p:spTree>
    <p:extLst>
      <p:ext uri="{BB962C8B-B14F-4D97-AF65-F5344CB8AC3E}">
        <p14:creationId xmlns:p14="http://schemas.microsoft.com/office/powerpoint/2010/main" val="379328774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ssemblage Roue-chaine">
            <a:hlinkClick r:id="" action="ppaction://media"/>
            <a:extLst>
              <a:ext uri="{FF2B5EF4-FFF2-40B4-BE49-F238E27FC236}">
                <a16:creationId xmlns:a16="http://schemas.microsoft.com/office/drawing/2014/main" id="{34C53C35-4415-4374-8891-107CA74AE181}"/>
              </a:ext>
            </a:extLst>
          </p:cNvPr>
          <p:cNvPicPr>
            <a:picLocks noChangeAspect="1"/>
          </p:cNvPicPr>
          <p:nvPr>
            <a:videoFile r:link="rId1"/>
            <p:extLst>
              <p:ext uri="{DAA4B4D4-6D71-4841-9C94-3DE7FCFB9230}">
                <p14:media xmlns:p14="http://schemas.microsoft.com/office/powerpoint/2010/main" r:embed="rId2">
                  <p14:trim st="3929" end="0.2"/>
                </p14:media>
              </p:ext>
            </p:extLst>
          </p:nvPr>
        </p:nvPicPr>
        <p:blipFill>
          <a:blip r:embed="rId5"/>
          <a:stretch>
            <a:fillRect/>
          </a:stretch>
        </p:blipFill>
        <p:spPr>
          <a:xfrm>
            <a:off x="0" y="1598613"/>
            <a:ext cx="12192000" cy="3660775"/>
          </a:xfrm>
          <a:prstGeom prst="rect">
            <a:avLst/>
          </a:prstGeom>
        </p:spPr>
      </p:pic>
      <p:sp>
        <p:nvSpPr>
          <p:cNvPr id="4" name="Espace réservé du numéro de diapositive 3">
            <a:extLst>
              <a:ext uri="{FF2B5EF4-FFF2-40B4-BE49-F238E27FC236}">
                <a16:creationId xmlns:a16="http://schemas.microsoft.com/office/drawing/2014/main" id="{4F90F433-2426-4709-B08E-DAF00E3F9CF0}"/>
              </a:ext>
            </a:extLst>
          </p:cNvPr>
          <p:cNvSpPr>
            <a:spLocks noGrp="1"/>
          </p:cNvSpPr>
          <p:nvPr>
            <p:ph type="sldNum" sz="quarter" idx="12"/>
          </p:nvPr>
        </p:nvSpPr>
        <p:spPr/>
        <p:txBody>
          <a:bodyPr/>
          <a:lstStyle/>
          <a:p>
            <a:fld id="{40B3FBAB-EA8F-4382-8C32-B20DB9EE58D8}" type="slidenum">
              <a:rPr lang="fr-FR" smtClean="0"/>
              <a:t>25</a:t>
            </a:fld>
            <a:endParaRPr lang="fr-FR"/>
          </a:p>
        </p:txBody>
      </p:sp>
    </p:spTree>
    <p:extLst>
      <p:ext uri="{BB962C8B-B14F-4D97-AF65-F5344CB8AC3E}">
        <p14:creationId xmlns:p14="http://schemas.microsoft.com/office/powerpoint/2010/main" val="14445398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DC4C3C15-E3E2-44AB-AD5B-B4F42C58DFB6}"/>
              </a:ext>
            </a:extLst>
          </p:cNvPr>
          <p:cNvGrpSpPr/>
          <p:nvPr/>
        </p:nvGrpSpPr>
        <p:grpSpPr>
          <a:xfrm>
            <a:off x="6387636" y="3747301"/>
            <a:ext cx="5570220" cy="2533999"/>
            <a:chOff x="0" y="0"/>
            <a:chExt cx="5760720" cy="2588895"/>
          </a:xfrm>
        </p:grpSpPr>
        <p:pic>
          <p:nvPicPr>
            <p:cNvPr id="20" name="Image 19">
              <a:extLst>
                <a:ext uri="{FF2B5EF4-FFF2-40B4-BE49-F238E27FC236}">
                  <a16:creationId xmlns:a16="http://schemas.microsoft.com/office/drawing/2014/main" id="{B479C5E8-548B-419E-9E55-70624033A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760720" cy="2588895"/>
            </a:xfrm>
            <a:prstGeom prst="rect">
              <a:avLst/>
            </a:prstGeom>
          </p:spPr>
        </p:pic>
        <p:sp>
          <p:nvSpPr>
            <p:cNvPr id="21" name="Rectangle 20">
              <a:extLst>
                <a:ext uri="{FF2B5EF4-FFF2-40B4-BE49-F238E27FC236}">
                  <a16:creationId xmlns:a16="http://schemas.microsoft.com/office/drawing/2014/main" id="{87BB2A5F-1234-46C5-9819-28C510AA7D0E}"/>
                </a:ext>
              </a:extLst>
            </p:cNvPr>
            <p:cNvSpPr/>
            <p:nvPr/>
          </p:nvSpPr>
          <p:spPr>
            <a:xfrm>
              <a:off x="25400" y="1859280"/>
              <a:ext cx="1617134" cy="729615"/>
            </a:xfrm>
            <a:prstGeom prst="rect">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prstTxWarp prst="textNoShape">
                <a:avLst/>
              </a:prstTxWarp>
              <a:noAutofit/>
            </a:bodyPr>
            <a:lstStyle/>
            <a:p>
              <a:endParaRPr lang="fr-FR"/>
            </a:p>
          </p:txBody>
        </p:sp>
      </p:grpSp>
      <p:grpSp>
        <p:nvGrpSpPr>
          <p:cNvPr id="14" name="Groupe 13">
            <a:extLst>
              <a:ext uri="{FF2B5EF4-FFF2-40B4-BE49-F238E27FC236}">
                <a16:creationId xmlns:a16="http://schemas.microsoft.com/office/drawing/2014/main" id="{D2A4F537-3F1A-49DA-9761-E5168A7B0E81}"/>
              </a:ext>
            </a:extLst>
          </p:cNvPr>
          <p:cNvGrpSpPr/>
          <p:nvPr/>
        </p:nvGrpSpPr>
        <p:grpSpPr>
          <a:xfrm>
            <a:off x="328602" y="4036475"/>
            <a:ext cx="5760720" cy="1867393"/>
            <a:chOff x="0" y="0"/>
            <a:chExt cx="5760720" cy="1867535"/>
          </a:xfrm>
        </p:grpSpPr>
        <p:pic>
          <p:nvPicPr>
            <p:cNvPr id="16" name="Image 15">
              <a:extLst>
                <a:ext uri="{FF2B5EF4-FFF2-40B4-BE49-F238E27FC236}">
                  <a16:creationId xmlns:a16="http://schemas.microsoft.com/office/drawing/2014/main" id="{A5D30CC6-FE18-44D2-B9D6-53A13AB2D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760720" cy="1867535"/>
            </a:xfrm>
            <a:prstGeom prst="rect">
              <a:avLst/>
            </a:prstGeom>
          </p:spPr>
        </p:pic>
        <p:sp>
          <p:nvSpPr>
            <p:cNvPr id="17" name="Rectangle 16">
              <a:extLst>
                <a:ext uri="{FF2B5EF4-FFF2-40B4-BE49-F238E27FC236}">
                  <a16:creationId xmlns:a16="http://schemas.microsoft.com/office/drawing/2014/main" id="{A5FCE025-FC5B-48CB-AEB1-54D48BFB3A7C}"/>
                </a:ext>
              </a:extLst>
            </p:cNvPr>
            <p:cNvSpPr/>
            <p:nvPr/>
          </p:nvSpPr>
          <p:spPr>
            <a:xfrm>
              <a:off x="42334" y="977900"/>
              <a:ext cx="1460500" cy="885402"/>
            </a:xfrm>
            <a:prstGeom prst="rect">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prstTxWarp prst="textNoShape">
                <a:avLst/>
              </a:prstTxWarp>
              <a:noAutofit/>
            </a:bodyPr>
            <a:lstStyle/>
            <a:p>
              <a:endParaRPr lang="fr-FR"/>
            </a:p>
          </p:txBody>
        </p:sp>
      </p:grpSp>
      <p:grpSp>
        <p:nvGrpSpPr>
          <p:cNvPr id="10" name="Groupe 9">
            <a:extLst>
              <a:ext uri="{FF2B5EF4-FFF2-40B4-BE49-F238E27FC236}">
                <a16:creationId xmlns:a16="http://schemas.microsoft.com/office/drawing/2014/main" id="{F012E80C-833D-4317-8C28-36AC1F506C9A}"/>
              </a:ext>
            </a:extLst>
          </p:cNvPr>
          <p:cNvGrpSpPr/>
          <p:nvPr/>
        </p:nvGrpSpPr>
        <p:grpSpPr>
          <a:xfrm>
            <a:off x="5746930" y="982648"/>
            <a:ext cx="5981700" cy="1511784"/>
            <a:chOff x="0" y="0"/>
            <a:chExt cx="5981700" cy="1512277"/>
          </a:xfrm>
        </p:grpSpPr>
        <p:pic>
          <p:nvPicPr>
            <p:cNvPr id="12" name="Image 11">
              <a:extLst>
                <a:ext uri="{FF2B5EF4-FFF2-40B4-BE49-F238E27FC236}">
                  <a16:creationId xmlns:a16="http://schemas.microsoft.com/office/drawing/2014/main" id="{C7501139-4AAA-4150-BAF5-07B30529D051}"/>
                </a:ext>
              </a:extLst>
            </p:cNvPr>
            <p:cNvPicPr>
              <a:picLocks noChangeAspect="1"/>
            </p:cNvPicPr>
            <p:nvPr/>
          </p:nvPicPr>
          <p:blipFill rotWithShape="1">
            <a:blip cstate="print" r:embed="rId4">
              <a:extLst>
                <a:ext uri="{28A0092B-C50C-407E-A947-70E740481C1C}">
                  <a14:useLocalDpi xmlns:a14="http://schemas.microsoft.com/office/drawing/2010/main" val="0"/>
                </a:ext>
              </a:extLst>
            </a:blip>
            <a:srcRect b="6" r="31"/>
            <a:stretch/>
          </p:blipFill>
          <p:spPr bwMode="auto">
            <a:xfrm>
              <a:off x="0" y="0"/>
              <a:ext cx="5981700" cy="1512277"/>
            </a:xfrm>
            <a:prstGeom prst="rect">
              <a:avLst/>
            </a:prstGeom>
            <a:noFill/>
          </p:spPr>
        </p:pic>
        <p:sp>
          <p:nvSpPr>
            <p:cNvPr id="13" name="Rectangle 12">
              <a:extLst>
                <a:ext uri="{FF2B5EF4-FFF2-40B4-BE49-F238E27FC236}">
                  <a16:creationId xmlns:a16="http://schemas.microsoft.com/office/drawing/2014/main" id="{8ED3F3B6-F007-466F-85C1-C1D4CD9B650B}"/>
                </a:ext>
              </a:extLst>
            </p:cNvPr>
            <p:cNvSpPr/>
            <p:nvPr/>
          </p:nvSpPr>
          <p:spPr>
            <a:xfrm>
              <a:off x="33867" y="1291168"/>
              <a:ext cx="1193800" cy="114300"/>
            </a:xfrm>
            <a:prstGeom prst="rect">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prstTxWarp prst="textNoShape">
                <a:avLst/>
              </a:prstTxWarp>
              <a:noAutofit/>
            </a:bodyPr>
            <a:lstStyle/>
            <a:p>
              <a:endParaRPr lang="fr-FR"/>
            </a:p>
          </p:txBody>
        </p:sp>
      </p:grpSp>
      <p:grpSp>
        <p:nvGrpSpPr>
          <p:cNvPr id="6" name="Groupe 5">
            <a:extLst>
              <a:ext uri="{FF2B5EF4-FFF2-40B4-BE49-F238E27FC236}">
                <a16:creationId xmlns:a16="http://schemas.microsoft.com/office/drawing/2014/main" id="{BE2CBCF0-4E6E-4B52-8D76-AAB35E49A536}"/>
              </a:ext>
            </a:extLst>
          </p:cNvPr>
          <p:cNvGrpSpPr/>
          <p:nvPr/>
        </p:nvGrpSpPr>
        <p:grpSpPr>
          <a:xfrm>
            <a:off x="328602" y="533649"/>
            <a:ext cx="4952366" cy="2409782"/>
            <a:chOff x="0" y="0"/>
            <a:chExt cx="5741035" cy="2728595"/>
          </a:xfrm>
        </p:grpSpPr>
        <p:pic>
          <p:nvPicPr>
            <p:cNvPr id="8" name="Image 7">
              <a:extLst>
                <a:ext uri="{FF2B5EF4-FFF2-40B4-BE49-F238E27FC236}">
                  <a16:creationId xmlns:a16="http://schemas.microsoft.com/office/drawing/2014/main" id="{CCD72CD8-9F06-4070-B15A-E9324F0599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741035" cy="2728595"/>
            </a:xfrm>
            <a:prstGeom prst="rect">
              <a:avLst/>
            </a:prstGeom>
            <a:noFill/>
          </p:spPr>
        </p:pic>
        <p:sp>
          <p:nvSpPr>
            <p:cNvPr id="9" name="Rectangle 8">
              <a:extLst>
                <a:ext uri="{FF2B5EF4-FFF2-40B4-BE49-F238E27FC236}">
                  <a16:creationId xmlns:a16="http://schemas.microsoft.com/office/drawing/2014/main" id="{0A0B1C1A-B510-462C-AB41-26A9D8D984FD}"/>
                </a:ext>
              </a:extLst>
            </p:cNvPr>
            <p:cNvSpPr/>
            <p:nvPr/>
          </p:nvSpPr>
          <p:spPr>
            <a:xfrm>
              <a:off x="0" y="1849967"/>
              <a:ext cx="1680633" cy="878628"/>
            </a:xfrm>
            <a:prstGeom prst="rect">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prstTxWarp prst="textNoShape">
                <a:avLst/>
              </a:prstTxWarp>
              <a:noAutofit/>
            </a:bodyPr>
            <a:lstStyle/>
            <a:p>
              <a:endParaRPr lang="fr-FR"/>
            </a:p>
          </p:txBody>
        </p:sp>
      </p:grpSp>
      <p:sp>
        <p:nvSpPr>
          <p:cNvPr id="3" name="Espace réservé du numéro de diapositive 2">
            <a:extLst>
              <a:ext uri="{FF2B5EF4-FFF2-40B4-BE49-F238E27FC236}">
                <a16:creationId xmlns:a16="http://schemas.microsoft.com/office/drawing/2014/main" id="{48C51A29-F653-4836-8EAD-2159ADD3DCEE}"/>
              </a:ext>
            </a:extLst>
          </p:cNvPr>
          <p:cNvSpPr>
            <a:spLocks noGrp="1"/>
          </p:cNvSpPr>
          <p:nvPr>
            <p:ph idx="12" sz="quarter" type="sldNum"/>
          </p:nvPr>
        </p:nvSpPr>
        <p:spPr/>
        <p:txBody>
          <a:bodyPr/>
          <a:lstStyle/>
          <a:p>
            <a:fld id="{40B3FBAB-EA8F-4382-8C32-B20DB9EE58D8}" type="slidenum">
              <a:rPr lang="fr-FR" smtClean="0"/>
              <a:t>26</a:t>
            </a:fld>
            <a:endParaRPr lang="fr-FR"/>
          </a:p>
        </p:txBody>
      </p:sp>
    </p:spTree>
    <p:extLst>
      <p:ext uri="{BB962C8B-B14F-4D97-AF65-F5344CB8AC3E}">
        <p14:creationId xmlns:p14="http://schemas.microsoft.com/office/powerpoint/2010/main" val="1257678165"/>
      </p:ext>
    </p:extLst>
  </p:cSld>
  <p:clrMapOvr>
    <a:masterClrMapping/>
  </p:clrMapOvr>
  <p:transition spd="slow">
    <p:wip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3DEA194-7C4A-4B75-9DA9-C14939C49322}"/>
              </a:ext>
            </a:extLst>
          </p:cNvPr>
          <p:cNvSpPr txBox="1"/>
          <p:nvPr/>
        </p:nvSpPr>
        <p:spPr>
          <a:xfrm>
            <a:off x="1210113" y="437181"/>
            <a:ext cx="6097656" cy="583173"/>
          </a:xfrm>
          <a:prstGeom prst="rect">
            <a:avLst/>
          </a:prstGeom>
          <a:noFill/>
        </p:spPr>
        <p:txBody>
          <a:bodyPr wrap="square">
            <a:spAutoFit/>
          </a:bodyPr>
          <a:lstStyle/>
          <a:p>
            <a:pPr algn="just" indent="-274320" marL="228600">
              <a:lnSpc>
                <a:spcPct val="107000"/>
              </a:lnSpc>
              <a:spcBef>
                <a:spcPts val="200"/>
              </a:spcBef>
              <a:spcAft>
                <a:spcPts val="0"/>
              </a:spcAft>
            </a:pPr>
            <a:r>
              <a:rPr b="1" dirty="0" lang="fr-FR" sz="3200">
                <a:solidFill>
                  <a:srgbClr val="CB1E1D"/>
                </a:solidFill>
                <a:effectLst/>
                <a:latin charset="0" panose="02020603050405020304" pitchFamily="18" typeface="Times New Roman"/>
                <a:ea charset="0" panose="02020603050405020304" pitchFamily="18" typeface="Times New Roman"/>
                <a:cs charset="0" panose="02020603050405020304" pitchFamily="18" typeface="Times New Roman"/>
              </a:rPr>
              <a:t>Outil informatique</a:t>
            </a:r>
            <a:endParaRPr b="1" dirty="0" lang="fr-FR" sz="3200">
              <a:solidFill>
                <a:srgbClr val="4F81BD"/>
              </a:solidFill>
              <a:effectLst/>
              <a:latin charset="0" panose="02040503050406030204" pitchFamily="18" typeface="Cambria"/>
              <a:ea charset="0" panose="02020603050405020304" pitchFamily="18" typeface="Times New Roman"/>
              <a:cs charset="0" panose="02020603050405020304" pitchFamily="18" typeface="Times New Roman"/>
            </a:endParaRPr>
          </a:p>
        </p:txBody>
      </p:sp>
      <p:pic>
        <p:nvPicPr>
          <p:cNvPr id="41" name="Image 40">
            <a:extLst>
              <a:ext uri="{FF2B5EF4-FFF2-40B4-BE49-F238E27FC236}">
                <a16:creationId xmlns:a16="http://schemas.microsoft.com/office/drawing/2014/main" id="{A79F4D73-4F3B-498C-A63D-1F2CBC654D46}"/>
              </a:ext>
            </a:extLst>
          </p:cNvPr>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1210113" y="1445125"/>
            <a:ext cx="10160323" cy="4637622"/>
          </a:xfrm>
          <a:prstGeom prst="rect">
            <a:avLst/>
          </a:prstGeom>
        </p:spPr>
      </p:pic>
      <p:grpSp>
        <p:nvGrpSpPr>
          <p:cNvPr id="28" name="Groupe 27">
            <a:extLst>
              <a:ext uri="{FF2B5EF4-FFF2-40B4-BE49-F238E27FC236}">
                <a16:creationId xmlns:a16="http://schemas.microsoft.com/office/drawing/2014/main" id="{C835936E-F869-4AF5-BB93-0839E3CAA13A}"/>
              </a:ext>
            </a:extLst>
          </p:cNvPr>
          <p:cNvGrpSpPr/>
          <p:nvPr/>
        </p:nvGrpSpPr>
        <p:grpSpPr>
          <a:xfrm>
            <a:off x="1585175" y="1445125"/>
            <a:ext cx="9768009" cy="4901839"/>
            <a:chOff x="0" y="0"/>
            <a:chExt cx="6585145" cy="2702560"/>
          </a:xfrm>
        </p:grpSpPr>
        <p:pic>
          <p:nvPicPr>
            <p:cNvPr id="31" name="Image 30">
              <a:extLst>
                <a:ext uri="{FF2B5EF4-FFF2-40B4-BE49-F238E27FC236}">
                  <a16:creationId xmlns:a16="http://schemas.microsoft.com/office/drawing/2014/main" id="{29BF7010-7770-4EC8-B275-C9A9BBE7DA5B}"/>
                </a:ext>
              </a:extLst>
            </p:cNvPr>
            <p:cNvPicPr>
              <a:picLocks noChangeAspect="1"/>
            </p:cNvPicPr>
            <p:nvPr/>
          </p:nvPicPr>
          <p:blipFill rotWithShape="1">
            <a:blip cstate="print" r:embed="rId3">
              <a:extLst>
                <a:ext uri="{28A0092B-C50C-407E-A947-70E740481C1C}">
                  <a14:useLocalDpi xmlns:a14="http://schemas.microsoft.com/office/drawing/2010/main" val="0"/>
                </a:ext>
              </a:extLst>
            </a:blip>
            <a:srcRect b="4"/>
            <a:stretch/>
          </p:blipFill>
          <p:spPr bwMode="auto">
            <a:xfrm>
              <a:off x="0" y="0"/>
              <a:ext cx="5456555" cy="2702560"/>
            </a:xfrm>
            <a:prstGeom prst="rect">
              <a:avLst/>
            </a:prstGeom>
            <a:ln>
              <a:noFill/>
            </a:ln>
            <a:extLst>
              <a:ext uri="{53640926-AAD7-44D8-BBD7-CCE9431645EC}">
                <a14:shadowObscured xmlns:a14="http://schemas.microsoft.com/office/drawing/2010/main"/>
              </a:ext>
            </a:extLst>
          </p:spPr>
        </p:pic>
        <p:sp>
          <p:nvSpPr>
            <p:cNvPr id="32" name="Virage 264">
              <a:extLst>
                <a:ext uri="{FF2B5EF4-FFF2-40B4-BE49-F238E27FC236}">
                  <a16:creationId xmlns:a16="http://schemas.microsoft.com/office/drawing/2014/main" id="{DF193F9C-A1FA-4EFE-B17F-4848CC8175EC}"/>
                </a:ext>
              </a:extLst>
            </p:cNvPr>
            <p:cNvSpPr/>
            <p:nvPr/>
          </p:nvSpPr>
          <p:spPr>
            <a:xfrm rot="11009472">
              <a:off x="5375030" y="855785"/>
              <a:ext cx="640661" cy="922020"/>
            </a:xfrm>
            <a:prstGeom prst="bentArrow">
              <a:avLst>
                <a:gd fmla="val 9421" name="adj1"/>
                <a:gd fmla="val 20200" name="adj2"/>
                <a:gd fmla="val 50000" name="adj3"/>
                <a:gd fmla="val 40933" name="adj4"/>
              </a:avLst>
            </a:prstGeom>
            <a:solidFill>
              <a:srgbClr val="4C6195"/>
            </a:solidFill>
            <a:ln>
              <a:solidFill>
                <a:srgbClr val="4C6195"/>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prstTxWarp prst="textNoShape">
                <a:avLst/>
              </a:prstTxWarp>
              <a:noAutofit/>
            </a:bodyPr>
            <a:lstStyle/>
            <a:p>
              <a:endParaRPr lang="fr-FR"/>
            </a:p>
          </p:txBody>
        </p:sp>
        <p:pic>
          <p:nvPicPr>
            <p:cNvPr id="33" name="Image 32">
              <a:extLst>
                <a:ext uri="{FF2B5EF4-FFF2-40B4-BE49-F238E27FC236}">
                  <a16:creationId xmlns:a16="http://schemas.microsoft.com/office/drawing/2014/main" id="{2C83581B-3C26-4422-90E1-48E032FF4BC6}"/>
                </a:ext>
              </a:extLst>
            </p:cNvPr>
            <p:cNvPicPr>
              <a:picLocks noChangeAspect="1"/>
            </p:cNvPicPr>
            <p:nvPr/>
          </p:nvPicPr>
          <p:blipFill rotWithShape="1">
            <a:blip cstate="print" r:embed="rId4">
              <a:extLst>
                <a:ext uri="{28A0092B-C50C-407E-A947-70E740481C1C}">
                  <a14:useLocalDpi xmlns:a14="http://schemas.microsoft.com/office/drawing/2010/main" val="0"/>
                </a:ext>
              </a:extLst>
            </a:blip>
            <a:srcRect b="-449"/>
            <a:stretch/>
          </p:blipFill>
          <p:spPr bwMode="auto">
            <a:xfrm>
              <a:off x="5457092" y="468923"/>
              <a:ext cx="966470" cy="404495"/>
            </a:xfrm>
            <a:prstGeom prst="rect">
              <a:avLst/>
            </a:prstGeom>
            <a:ln>
              <a:noFill/>
            </a:ln>
            <a:extLst>
              <a:ext uri="{53640926-AAD7-44D8-BBD7-CCE9431645EC}">
                <a14:shadowObscured xmlns:a14="http://schemas.microsoft.com/office/drawing/2010/main"/>
              </a:ext>
            </a:extLst>
          </p:spPr>
        </p:pic>
        <p:pic>
          <p:nvPicPr>
            <p:cNvPr id="35" name="Image 34">
              <a:extLst>
                <a:ext uri="{FF2B5EF4-FFF2-40B4-BE49-F238E27FC236}">
                  <a16:creationId xmlns:a16="http://schemas.microsoft.com/office/drawing/2014/main" id="{B493B3D6-5853-4243-8DCD-86AE6C0D7274}"/>
                </a:ext>
              </a:extLst>
            </p:cNvPr>
            <p:cNvPicPr>
              <a:picLocks noChangeAspect="1"/>
            </p:cNvPicPr>
            <p:nvPr/>
          </p:nvPicPr>
          <p:blipFill rotWithShape="1">
            <a:blip r:embed="rId5">
              <a:extLst>
                <a:ext uri="{28A0092B-C50C-407E-A947-70E740481C1C}">
                  <a14:useLocalDpi xmlns:a14="http://schemas.microsoft.com/office/drawing/2010/main" val="0"/>
                </a:ext>
              </a:extLst>
            </a:blip>
            <a:srcRect l="48523"/>
            <a:stretch/>
          </p:blipFill>
          <p:spPr bwMode="auto">
            <a:xfrm>
              <a:off x="5316415" y="1905000"/>
              <a:ext cx="1268730" cy="796925"/>
            </a:xfrm>
            <a:prstGeom prst="rect">
              <a:avLst/>
            </a:prstGeom>
            <a:ln>
              <a:noFill/>
            </a:ln>
            <a:extLst>
              <a:ext uri="{53640926-AAD7-44D8-BBD7-CCE9431645EC}">
                <a14:shadowObscured xmlns:a14="http://schemas.microsoft.com/office/drawing/2010/main"/>
              </a:ext>
            </a:extLst>
          </p:spPr>
        </p:pic>
        <p:cxnSp>
          <p:nvCxnSpPr>
            <p:cNvPr id="39" name="Connecteur droit avec flèche 38">
              <a:extLst>
                <a:ext uri="{FF2B5EF4-FFF2-40B4-BE49-F238E27FC236}">
                  <a16:creationId xmlns:a16="http://schemas.microsoft.com/office/drawing/2014/main" id="{F42ED869-48BB-40D7-9C3E-A94336D5A284}"/>
                </a:ext>
              </a:extLst>
            </p:cNvPr>
            <p:cNvCxnSpPr/>
            <p:nvPr/>
          </p:nvCxnSpPr>
          <p:spPr>
            <a:xfrm>
              <a:off x="4923692" y="1295400"/>
              <a:ext cx="486508" cy="662354"/>
            </a:xfrm>
            <a:prstGeom prst="straightConnector1">
              <a:avLst/>
            </a:prstGeom>
            <a:ln>
              <a:solidFill>
                <a:srgbClr val="4C6195"/>
              </a:solidFill>
              <a:tailEnd type="triangle"/>
            </a:ln>
          </p:spPr>
          <p:style>
            <a:lnRef idx="3">
              <a:schemeClr val="dk1"/>
            </a:lnRef>
            <a:fillRef idx="0">
              <a:schemeClr val="dk1"/>
            </a:fillRef>
            <a:effectRef idx="2">
              <a:schemeClr val="dk1"/>
            </a:effectRef>
            <a:fontRef idx="minor">
              <a:schemeClr val="tx1"/>
            </a:fontRef>
          </p:style>
        </p:cxnSp>
      </p:grpSp>
      <p:sp>
        <p:nvSpPr>
          <p:cNvPr id="4" name="Espace réservé du numéro de diapositive 3">
            <a:extLst>
              <a:ext uri="{FF2B5EF4-FFF2-40B4-BE49-F238E27FC236}">
                <a16:creationId xmlns:a16="http://schemas.microsoft.com/office/drawing/2014/main" id="{08E87C0D-2FBF-4F23-905B-1CCB7E99E828}"/>
              </a:ext>
            </a:extLst>
          </p:cNvPr>
          <p:cNvSpPr>
            <a:spLocks noGrp="1"/>
          </p:cNvSpPr>
          <p:nvPr>
            <p:ph idx="12" sz="quarter" type="sldNum"/>
          </p:nvPr>
        </p:nvSpPr>
        <p:spPr/>
        <p:txBody>
          <a:bodyPr/>
          <a:lstStyle/>
          <a:p>
            <a:fld id="{40B3FBAB-EA8F-4382-8C32-B20DB9EE58D8}" type="slidenum">
              <a:rPr lang="fr-FR" smtClean="0"/>
              <a:t>27</a:t>
            </a:fld>
            <a:endParaRPr lang="fr-FR"/>
          </a:p>
        </p:txBody>
      </p:sp>
      <p:grpSp>
        <p:nvGrpSpPr>
          <p:cNvPr id="8" name="Groupe 7">
            <a:extLst>
              <a:ext uri="{FF2B5EF4-FFF2-40B4-BE49-F238E27FC236}">
                <a16:creationId xmlns:a16="http://schemas.microsoft.com/office/drawing/2014/main" id="{BB0377CA-DCCB-4F7B-9050-33DA3BDA721A}"/>
              </a:ext>
            </a:extLst>
          </p:cNvPr>
          <p:cNvGrpSpPr/>
          <p:nvPr/>
        </p:nvGrpSpPr>
        <p:grpSpPr>
          <a:xfrm>
            <a:off x="9329229" y="266532"/>
            <a:ext cx="1830510" cy="934633"/>
            <a:chOff x="9329229" y="266532"/>
            <a:chExt cx="1830510" cy="934633"/>
          </a:xfrm>
        </p:grpSpPr>
        <p:pic>
          <p:nvPicPr>
            <p:cNvPr id="44" name="Image 43">
              <a:extLst>
                <a:ext uri="{FF2B5EF4-FFF2-40B4-BE49-F238E27FC236}">
                  <a16:creationId xmlns:a16="http://schemas.microsoft.com/office/drawing/2014/main" id="{FF38FF7F-BBF5-4293-80FD-DB62C3484316}"/>
                </a:ext>
              </a:extLst>
            </p:cNvPr>
            <p:cNvPicPr>
              <a:picLocks noChangeAspect="1"/>
            </p:cNvPicPr>
            <p:nvPr/>
          </p:nvPicPr>
          <p:blipFill rotWithShape="1">
            <a:blip r:embed="rId6">
              <a:extLst>
                <a:ext uri="{28A0092B-C50C-407E-A947-70E740481C1C}">
                  <a14:useLocalDpi xmlns:a14="http://schemas.microsoft.com/office/drawing/2010/main" val="0"/>
                </a:ext>
              </a:extLst>
            </a:blip>
            <a:srcRect b="-248" l="-2164" r="1300"/>
            <a:stretch/>
          </p:blipFill>
          <p:spPr>
            <a:xfrm>
              <a:off x="9329229" y="266532"/>
              <a:ext cx="441379" cy="924473"/>
            </a:xfrm>
            <a:prstGeom prst="rect">
              <a:avLst/>
            </a:prstGeom>
            <a:ln>
              <a:noFill/>
            </a:ln>
            <a:effectLst>
              <a:outerShdw algn="tl" blurRad="292100" dir="2700000" dist="139700" rotWithShape="0">
                <a:srgbClr val="333333">
                  <a:alpha val="65000"/>
                </a:srgbClr>
              </a:outerShdw>
            </a:effectLst>
          </p:spPr>
        </p:pic>
        <p:pic>
          <p:nvPicPr>
            <p:cNvPr id="7" name="Image 6">
              <a:extLst>
                <a:ext uri="{FF2B5EF4-FFF2-40B4-BE49-F238E27FC236}">
                  <a16:creationId xmlns:a16="http://schemas.microsoft.com/office/drawing/2014/main" id="{885E51EA-A232-4891-AB17-8F8F7ECD6C86}"/>
                </a:ext>
              </a:extLst>
            </p:cNvPr>
            <p:cNvPicPr>
              <a:picLocks noChangeAspect="1"/>
            </p:cNvPicPr>
            <p:nvPr/>
          </p:nvPicPr>
          <p:blipFill rotWithShape="1">
            <a:blip r:embed="rId7"/>
            <a:srcRect b="-1" t="7203"/>
            <a:stretch/>
          </p:blipFill>
          <p:spPr>
            <a:xfrm>
              <a:off x="9766388" y="276691"/>
              <a:ext cx="1393351" cy="924474"/>
            </a:xfrm>
            <a:prstGeom prst="rect">
              <a:avLst/>
            </a:prstGeom>
          </p:spPr>
        </p:pic>
      </p:grpSp>
    </p:spTree>
    <p:extLst>
      <p:ext uri="{BB962C8B-B14F-4D97-AF65-F5344CB8AC3E}">
        <p14:creationId xmlns:p14="http://schemas.microsoft.com/office/powerpoint/2010/main" val="2145169605"/>
      </p:ext>
    </p:extLst>
  </p:cSld>
  <p:clrMapOvr>
    <a:masterClrMapping/>
  </p:clrMapOvr>
  <p:transition spd="slow">
    <p:wip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2" presetSubtype="4">
                                  <p:stCondLst>
                                    <p:cond delay="0"/>
                                  </p:stCondLst>
                                  <p:childTnLst>
                                    <p:anim calcmode="lin" valueType="num">
                                      <p:cBhvr additive="base">
                                        <p:cTn dur="500" id="6"/>
                                        <p:tgtEl>
                                          <p:spTgt spid="41"/>
                                        </p:tgtEl>
                                        <p:attrNameLst>
                                          <p:attrName>ppt_x</p:attrName>
                                        </p:attrNameLst>
                                      </p:cBhvr>
                                      <p:tavLst>
                                        <p:tav tm="0">
                                          <p:val>
                                            <p:strVal val="ppt_x"/>
                                          </p:val>
                                        </p:tav>
                                        <p:tav tm="100000">
                                          <p:val>
                                            <p:strVal val="ppt_x"/>
                                          </p:val>
                                        </p:tav>
                                      </p:tavLst>
                                    </p:anim>
                                    <p:anim calcmode="lin" valueType="num">
                                      <p:cBhvr additive="base">
                                        <p:cTn dur="500" id="7"/>
                                        <p:tgtEl>
                                          <p:spTgt spid="41"/>
                                        </p:tgtEl>
                                        <p:attrNameLst>
                                          <p:attrName>ppt_y</p:attrName>
                                        </p:attrNameLst>
                                      </p:cBhvr>
                                      <p:tavLst>
                                        <p:tav tm="0">
                                          <p:val>
                                            <p:strVal val="ppt_y"/>
                                          </p:val>
                                        </p:tav>
                                        <p:tav tm="100000">
                                          <p:val>
                                            <p:strVal val="1+ppt_h/2"/>
                                          </p:val>
                                        </p:tav>
                                      </p:tavLst>
                                    </p:anim>
                                    <p:set>
                                      <p:cBhvr>
                                        <p:cTn dur="1" fill="hold" id="8">
                                          <p:stCondLst>
                                            <p:cond delay="499"/>
                                          </p:stCondLst>
                                        </p:cTn>
                                        <p:tgtEl>
                                          <p:spTgt spid="41"/>
                                        </p:tgtEl>
                                        <p:attrNameLst>
                                          <p:attrName>style.visibility</p:attrName>
                                        </p:attrNameLst>
                                      </p:cBhvr>
                                      <p:to>
                                        <p:strVal val="hidden"/>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8"/>
                                        </p:tgtEl>
                                        <p:attrNameLst>
                                          <p:attrName>style.visibility</p:attrName>
                                        </p:attrNameLst>
                                      </p:cBhvr>
                                      <p:to>
                                        <p:strVal val="visible"/>
                                      </p:to>
                                    </p:set>
                                    <p:anim calcmode="lin" valueType="num">
                                      <p:cBhvr additive="base">
                                        <p:cTn dur="500" fill="hold" id="13"/>
                                        <p:tgtEl>
                                          <p:spTgt spid="28"/>
                                        </p:tgtEl>
                                        <p:attrNameLst>
                                          <p:attrName>ppt_x</p:attrName>
                                        </p:attrNameLst>
                                      </p:cBhvr>
                                      <p:tavLst>
                                        <p:tav tm="0">
                                          <p:val>
                                            <p:strVal val="#ppt_x"/>
                                          </p:val>
                                        </p:tav>
                                        <p:tav tm="100000">
                                          <p:val>
                                            <p:strVal val="#ppt_x"/>
                                          </p:val>
                                        </p:tav>
                                      </p:tavLst>
                                    </p:anim>
                                    <p:anim calcmode="lin" valueType="num">
                                      <p:cBhvr additive="base">
                                        <p:cTn dur="500" fill="hold" id="14"/>
                                        <p:tgtEl>
                                          <p:spTgt spid="28"/>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B963996-CAD0-4A5B-9414-A2E4A072AEFE}"/>
              </a:ext>
            </a:extLst>
          </p:cNvPr>
          <p:cNvSpPr txBox="1"/>
          <p:nvPr/>
        </p:nvSpPr>
        <p:spPr>
          <a:xfrm>
            <a:off x="927279" y="398082"/>
            <a:ext cx="8142634" cy="523220"/>
          </a:xfrm>
          <a:prstGeom prst="rect">
            <a:avLst/>
          </a:prstGeom>
          <a:noFill/>
        </p:spPr>
        <p:txBody>
          <a:bodyPr wrap="square">
            <a:spAutoFit/>
          </a:bodyPr>
          <a:lstStyle/>
          <a:p>
            <a:r>
              <a:rPr b="1" dirty="0" lang="fr-FR" sz="2800">
                <a:solidFill>
                  <a:srgbClr val="CB1E1D"/>
                </a:solidFill>
                <a:effectLst/>
                <a:latin charset="0" panose="02020603050405020304" pitchFamily="18" typeface="Times New Roman"/>
                <a:ea charset="0" panose="020F0502020204030204" pitchFamily="34" typeface="Calibri"/>
                <a:cs charset="0" panose="020B0604020202020204" pitchFamily="34" typeface="Arial"/>
              </a:rPr>
              <a:t>Calcul expérimentale de la tension sur une montée </a:t>
            </a:r>
            <a:endParaRPr b="1" dirty="0" lang="fr-FR" sz="2800"/>
          </a:p>
        </p:txBody>
      </p:sp>
      <p:grpSp>
        <p:nvGrpSpPr>
          <p:cNvPr id="5" name="Groupe 4">
            <a:extLst>
              <a:ext uri="{FF2B5EF4-FFF2-40B4-BE49-F238E27FC236}">
                <a16:creationId xmlns:a16="http://schemas.microsoft.com/office/drawing/2014/main" id="{7DE79EEA-6C52-440C-AD7A-BD944ACBAE01}"/>
              </a:ext>
            </a:extLst>
          </p:cNvPr>
          <p:cNvGrpSpPr/>
          <p:nvPr/>
        </p:nvGrpSpPr>
        <p:grpSpPr>
          <a:xfrm>
            <a:off x="1757651" y="1818861"/>
            <a:ext cx="8676697" cy="3971406"/>
            <a:chOff x="0" y="0"/>
            <a:chExt cx="5715000" cy="2614295"/>
          </a:xfrm>
        </p:grpSpPr>
        <p:pic>
          <p:nvPicPr>
            <p:cNvPr id="7" name="Image 6">
              <a:extLst>
                <a:ext uri="{FF2B5EF4-FFF2-40B4-BE49-F238E27FC236}">
                  <a16:creationId xmlns:a16="http://schemas.microsoft.com/office/drawing/2014/main" id="{9C7B0273-88F4-4B62-A178-50B60605D4F3}"/>
                </a:ext>
              </a:extLst>
            </p:cNvPr>
            <p:cNvPicPr>
              <a:picLocks noChangeAspect="1"/>
            </p:cNvPicPr>
            <p:nvPr/>
          </p:nvPicPr>
          <p:blipFill rotWithShape="1">
            <a:blip cstate="print" r:embed="rId2">
              <a:extLst>
                <a:ext uri="{28A0092B-C50C-407E-A947-70E740481C1C}">
                  <a14:useLocalDpi xmlns:a14="http://schemas.microsoft.com/office/drawing/2010/main" val="0"/>
                </a:ext>
              </a:extLst>
            </a:blip>
            <a:stretch/>
          </p:blipFill>
          <p:spPr>
            <a:xfrm>
              <a:off x="0" y="0"/>
              <a:ext cx="5715000" cy="2614295"/>
            </a:xfrm>
            <a:prstGeom prst="rect">
              <a:avLst/>
            </a:prstGeom>
          </p:spPr>
        </p:pic>
        <p:sp>
          <p:nvSpPr>
            <p:cNvPr id="8" name="Rectangle 7">
              <a:extLst>
                <a:ext uri="{FF2B5EF4-FFF2-40B4-BE49-F238E27FC236}">
                  <a16:creationId xmlns:a16="http://schemas.microsoft.com/office/drawing/2014/main" id="{DF4B7BDF-394D-4026-B473-6CCF19A8ADE7}"/>
                </a:ext>
              </a:extLst>
            </p:cNvPr>
            <p:cNvSpPr/>
            <p:nvPr/>
          </p:nvSpPr>
          <p:spPr>
            <a:xfrm>
              <a:off x="1808480" y="889000"/>
              <a:ext cx="1986280" cy="127000"/>
            </a:xfrm>
            <a:prstGeom prst="rect">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lIns="91440" numCol="1" rIns="91440" rot="0" rtlCol="0" spcCol="0" spcFirstLastPara="0" tIns="45720" vert="horz" wrap="square">
              <a:prstTxWarp prst="textNoShape">
                <a:avLst/>
              </a:prstTxWarp>
              <a:noAutofit/>
            </a:bodyPr>
            <a:lstStyle/>
            <a:p>
              <a:endParaRPr lang="fr-FR"/>
            </a:p>
          </p:txBody>
        </p:sp>
      </p:grpSp>
      <p:grpSp>
        <p:nvGrpSpPr>
          <p:cNvPr id="12" name="Groupe 11">
            <a:extLst>
              <a:ext uri="{FF2B5EF4-FFF2-40B4-BE49-F238E27FC236}">
                <a16:creationId xmlns:a16="http://schemas.microsoft.com/office/drawing/2014/main" id="{A298A231-B971-4DE5-B189-A266C7F8FA1B}"/>
              </a:ext>
            </a:extLst>
          </p:cNvPr>
          <p:cNvGrpSpPr/>
          <p:nvPr/>
        </p:nvGrpSpPr>
        <p:grpSpPr>
          <a:xfrm>
            <a:off x="1668973" y="1488384"/>
            <a:ext cx="8854052" cy="4632359"/>
            <a:chOff x="3199221" y="2351868"/>
            <a:chExt cx="5623880" cy="3044540"/>
          </a:xfrm>
        </p:grpSpPr>
        <p:pic>
          <p:nvPicPr>
            <p:cNvPr id="9" name="Image 8">
              <a:extLst>
                <a:ext uri="{FF2B5EF4-FFF2-40B4-BE49-F238E27FC236}">
                  <a16:creationId xmlns:a16="http://schemas.microsoft.com/office/drawing/2014/main" id="{51F4C83B-406E-4656-B329-3752DF625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221" y="2351868"/>
              <a:ext cx="5623880" cy="3044540"/>
            </a:xfrm>
            <a:prstGeom prst="rect">
              <a:avLst/>
            </a:prstGeom>
          </p:spPr>
        </p:pic>
        <p:grpSp>
          <p:nvGrpSpPr>
            <p:cNvPr id="11" name="Groupe 10">
              <a:extLst>
                <a:ext uri="{FF2B5EF4-FFF2-40B4-BE49-F238E27FC236}">
                  <a16:creationId xmlns:a16="http://schemas.microsoft.com/office/drawing/2014/main" id="{93BDEF56-3D9A-4F51-85FF-C796047C673A}"/>
                </a:ext>
              </a:extLst>
            </p:cNvPr>
            <p:cNvGrpSpPr/>
            <p:nvPr/>
          </p:nvGrpSpPr>
          <p:grpSpPr>
            <a:xfrm>
              <a:off x="4664431" y="3060888"/>
              <a:ext cx="3334043" cy="1794378"/>
              <a:chOff x="4664431" y="3060888"/>
              <a:chExt cx="3334043" cy="1794378"/>
            </a:xfrm>
          </p:grpSpPr>
          <p:sp>
            <p:nvSpPr>
              <p:cNvPr id="2" name="Ellipse 1">
                <a:extLst>
                  <a:ext uri="{FF2B5EF4-FFF2-40B4-BE49-F238E27FC236}">
                    <a16:creationId xmlns:a16="http://schemas.microsoft.com/office/drawing/2014/main" id="{B07FA746-5D6F-48D4-84BE-59DD4A2FD02F}"/>
                  </a:ext>
                </a:extLst>
              </p:cNvPr>
              <p:cNvSpPr/>
              <p:nvPr/>
            </p:nvSpPr>
            <p:spPr>
              <a:xfrm rot="20507817">
                <a:off x="4664431" y="4507396"/>
                <a:ext cx="612500" cy="347870"/>
              </a:xfrm>
              <a:prstGeom prst="ellipse">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sp>
            <p:nvSpPr>
              <p:cNvPr id="10" name="Ellipse 9">
                <a:extLst>
                  <a:ext uri="{FF2B5EF4-FFF2-40B4-BE49-F238E27FC236}">
                    <a16:creationId xmlns:a16="http://schemas.microsoft.com/office/drawing/2014/main" id="{FC0F69F5-5FE4-42BB-A465-5D10D407307E}"/>
                  </a:ext>
                </a:extLst>
              </p:cNvPr>
              <p:cNvSpPr/>
              <p:nvPr/>
            </p:nvSpPr>
            <p:spPr>
              <a:xfrm rot="20507817">
                <a:off x="7385974" y="3060888"/>
                <a:ext cx="612500" cy="347870"/>
              </a:xfrm>
              <a:prstGeom prst="ellipse">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grpSp>
      </p:grpSp>
      <p:sp>
        <p:nvSpPr>
          <p:cNvPr id="6" name="Espace réservé du numéro de diapositive 5">
            <a:extLst>
              <a:ext uri="{FF2B5EF4-FFF2-40B4-BE49-F238E27FC236}">
                <a16:creationId xmlns:a16="http://schemas.microsoft.com/office/drawing/2014/main" id="{38E716D0-66D6-4A7C-A9C8-86E2374D3559}"/>
              </a:ext>
            </a:extLst>
          </p:cNvPr>
          <p:cNvSpPr>
            <a:spLocks noGrp="1"/>
          </p:cNvSpPr>
          <p:nvPr>
            <p:ph idx="12" sz="quarter" type="sldNum"/>
          </p:nvPr>
        </p:nvSpPr>
        <p:spPr/>
        <p:txBody>
          <a:bodyPr/>
          <a:lstStyle/>
          <a:p>
            <a:fld id="{40B3FBAB-EA8F-4382-8C32-B20DB9EE58D8}" type="slidenum">
              <a:rPr lang="fr-FR" smtClean="0"/>
              <a:t>28</a:t>
            </a:fld>
            <a:endParaRPr lang="fr-FR"/>
          </a:p>
        </p:txBody>
      </p:sp>
    </p:spTree>
    <p:extLst>
      <p:ext uri="{BB962C8B-B14F-4D97-AF65-F5344CB8AC3E}">
        <p14:creationId xmlns:p14="http://schemas.microsoft.com/office/powerpoint/2010/main" val="461062524"/>
      </p:ext>
    </p:extLst>
  </p:cSld>
  <p:clrMapOvr>
    <a:masterClrMapping/>
  </p:clrMapOvr>
  <p:transition spd="slow">
    <p:wip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2"/>
                                        </p:tgtEl>
                                        <p:attrNameLst>
                                          <p:attrName>style.visibility</p:attrName>
                                        </p:attrNameLst>
                                      </p:cBhvr>
                                      <p:to>
                                        <p:strVal val="visible"/>
                                      </p:to>
                                    </p:set>
                                    <p:anim calcmode="lin" valueType="num">
                                      <p:cBhvr additive="base">
                                        <p:cTn dur="500" fill="hold" id="7"/>
                                        <p:tgtEl>
                                          <p:spTgt spid="12"/>
                                        </p:tgtEl>
                                        <p:attrNameLst>
                                          <p:attrName>ppt_x</p:attrName>
                                        </p:attrNameLst>
                                      </p:cBhvr>
                                      <p:tavLst>
                                        <p:tav tm="0">
                                          <p:val>
                                            <p:strVal val="#ppt_x"/>
                                          </p:val>
                                        </p:tav>
                                        <p:tav tm="100000">
                                          <p:val>
                                            <p:strVal val="#ppt_x"/>
                                          </p:val>
                                        </p:tav>
                                      </p:tavLst>
                                    </p:anim>
                                    <p:anim calcmode="lin" valueType="num">
                                      <p:cBhvr additive="base">
                                        <p:cTn dur="500" fill="hold" id="8"/>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4E60AFE8-003D-4993-A093-0D1D2FC21D07}"/>
              </a:ext>
            </a:extLst>
          </p:cNvPr>
          <p:cNvGrpSpPr/>
          <p:nvPr/>
        </p:nvGrpSpPr>
        <p:grpSpPr>
          <a:xfrm>
            <a:off x="1265414" y="643466"/>
            <a:ext cx="9661170" cy="5571067"/>
            <a:chOff x="0" y="0"/>
            <a:chExt cx="6677660" cy="3850640"/>
          </a:xfrm>
        </p:grpSpPr>
        <p:pic>
          <p:nvPicPr>
            <p:cNvPr id="22" name="Image 21">
              <a:extLst>
                <a:ext uri="{FF2B5EF4-FFF2-40B4-BE49-F238E27FC236}">
                  <a16:creationId xmlns:a16="http://schemas.microsoft.com/office/drawing/2014/main" id="{51DA0DAC-654D-49CC-8EF2-13A42042A72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7200" y="1543050"/>
              <a:ext cx="5760720" cy="2307590"/>
            </a:xfrm>
            <a:prstGeom prst="rect">
              <a:avLst/>
            </a:prstGeom>
          </p:spPr>
        </p:pic>
        <p:pic>
          <p:nvPicPr>
            <p:cNvPr id="20" name="Image 19">
              <a:extLst>
                <a:ext uri="{FF2B5EF4-FFF2-40B4-BE49-F238E27FC236}">
                  <a16:creationId xmlns:a16="http://schemas.microsoft.com/office/drawing/2014/main" id="{AE1CE8DD-E62F-451D-B0D3-76021B07CA80}"/>
                </a:ext>
              </a:extLst>
            </p:cNvPr>
            <p:cNvPicPr>
              <a:picLocks noChangeAspect="1"/>
            </p:cNvPicPr>
            <p:nvPr/>
          </p:nvPicPr>
          <p:blipFill rotWithShape="1">
            <a:blip cstate="print" r:embed="rId4">
              <a:extLst>
                <a:ext uri="{28A0092B-C50C-407E-A947-70E740481C1C}">
                  <a14:useLocalDpi xmlns:a14="http://schemas.microsoft.com/office/drawing/2010/main" val="0"/>
                </a:ext>
              </a:extLst>
            </a:blip>
            <a:srcRect b="32" r="36"/>
            <a:stretch/>
          </p:blipFill>
          <p:spPr bwMode="auto">
            <a:xfrm>
              <a:off x="0" y="0"/>
              <a:ext cx="3013075" cy="1677670"/>
            </a:xfrm>
            <a:prstGeom prst="rect">
              <a:avLst/>
            </a:prstGeom>
            <a:noFill/>
            <a:ln>
              <a:noFill/>
            </a:ln>
            <a:extLst>
              <a:ext uri="{53640926-AAD7-44D8-BBD7-CCE9431645EC}">
                <a14:shadowObscured xmlns:a14="http://schemas.microsoft.com/office/drawing/2010/main"/>
              </a:ext>
            </a:extLst>
          </p:spPr>
        </p:pic>
        <p:pic>
          <p:nvPicPr>
            <p:cNvPr id="21" name="Image 20">
              <a:extLst>
                <a:ext uri="{FF2B5EF4-FFF2-40B4-BE49-F238E27FC236}">
                  <a16:creationId xmlns:a16="http://schemas.microsoft.com/office/drawing/2014/main" id="{AD7899CB-6F02-482B-86B7-831CC56F4C3A}"/>
                </a:ext>
              </a:extLst>
            </p:cNvPr>
            <p:cNvPicPr>
              <a:picLocks noChangeAspect="1"/>
            </p:cNvPicPr>
            <p:nvPr/>
          </p:nvPicPr>
          <p:blipFill rotWithShape="1">
            <a:blip cstate="print" r:embed="rId5">
              <a:extLst>
                <a:ext uri="{28A0092B-C50C-407E-A947-70E740481C1C}">
                  <a14:useLocalDpi xmlns:a14="http://schemas.microsoft.com/office/drawing/2010/main" val="0"/>
                </a:ext>
              </a:extLst>
            </a:blip>
            <a:srcRect b="58" r="-26"/>
            <a:stretch/>
          </p:blipFill>
          <p:spPr bwMode="auto">
            <a:xfrm>
              <a:off x="3219450" y="0"/>
              <a:ext cx="3458210" cy="1470025"/>
            </a:xfrm>
            <a:prstGeom prst="rect">
              <a:avLst/>
            </a:prstGeom>
            <a:noFill/>
            <a:ln>
              <a:noFill/>
            </a:ln>
            <a:extLst>
              <a:ext uri="{53640926-AAD7-44D8-BBD7-CCE9431645EC}">
                <a14:shadowObscured xmlns:a14="http://schemas.microsoft.com/office/drawing/2010/main"/>
              </a:ext>
            </a:extLst>
          </p:spPr>
        </p:pic>
      </p:grpSp>
      <p:sp>
        <p:nvSpPr>
          <p:cNvPr id="3" name="Espace réservé du numéro de diapositive 2">
            <a:extLst>
              <a:ext uri="{FF2B5EF4-FFF2-40B4-BE49-F238E27FC236}">
                <a16:creationId xmlns:a16="http://schemas.microsoft.com/office/drawing/2014/main" id="{2766D4C2-4CD5-4AAE-9189-AA6EE28689ED}"/>
              </a:ext>
            </a:extLst>
          </p:cNvPr>
          <p:cNvSpPr>
            <a:spLocks noGrp="1"/>
          </p:cNvSpPr>
          <p:nvPr>
            <p:ph idx="12" sz="quarter" type="sldNum"/>
          </p:nvPr>
        </p:nvSpPr>
        <p:spPr/>
        <p:txBody>
          <a:bodyPr/>
          <a:lstStyle/>
          <a:p>
            <a:fld id="{40B3FBAB-EA8F-4382-8C32-B20DB9EE58D8}" type="slidenum">
              <a:rPr lang="fr-FR" smtClean="0"/>
              <a:t>29</a:t>
            </a:fld>
            <a:endParaRPr lang="fr-FR"/>
          </a:p>
        </p:txBody>
      </p:sp>
    </p:spTree>
    <p:extLst>
      <p:ext uri="{BB962C8B-B14F-4D97-AF65-F5344CB8AC3E}">
        <p14:creationId xmlns:p14="http://schemas.microsoft.com/office/powerpoint/2010/main" val="132193953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34D7FE8-0239-4E63-AE08-2BA776780455}"/>
              </a:ext>
            </a:extLst>
          </p:cNvPr>
          <p:cNvSpPr/>
          <p:nvPr/>
        </p:nvSpPr>
        <p:spPr>
          <a:xfrm>
            <a:off x="3586119" y="5095866"/>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AF3267D-2554-469D-9CF7-BA1201037BC8}"/>
              </a:ext>
            </a:extLst>
          </p:cNvPr>
          <p:cNvSpPr/>
          <p:nvPr/>
        </p:nvSpPr>
        <p:spPr>
          <a:xfrm>
            <a:off x="6767285" y="427559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iamond 6">
            <a:extLst>
              <a:ext uri="{FF2B5EF4-FFF2-40B4-BE49-F238E27FC236}">
                <a16:creationId xmlns:a16="http://schemas.microsoft.com/office/drawing/2014/main" id="{E210C9B9-36FE-4F75-ABD2-1642E6CB9019}"/>
              </a:ext>
            </a:extLst>
          </p:cNvPr>
          <p:cNvSpPr/>
          <p:nvPr/>
        </p:nvSpPr>
        <p:spPr>
          <a:xfrm>
            <a:off x="3577772" y="4537493"/>
            <a:ext cx="2177143" cy="997857"/>
          </a:xfrm>
          <a:prstGeom prst="diamond">
            <a:avLst/>
          </a:prstGeom>
          <a:solidFill>
            <a:srgbClr val="4C6195"/>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Diamond 7">
            <a:extLst>
              <a:ext uri="{FF2B5EF4-FFF2-40B4-BE49-F238E27FC236}">
                <a16:creationId xmlns:a16="http://schemas.microsoft.com/office/drawing/2014/main" id="{3B4FA4DE-D2F4-4EE2-8423-C1B9E23776C7}"/>
              </a:ext>
            </a:extLst>
          </p:cNvPr>
          <p:cNvSpPr/>
          <p:nvPr/>
        </p:nvSpPr>
        <p:spPr>
          <a:xfrm>
            <a:off x="6270170" y="3771866"/>
            <a:ext cx="2177143" cy="997857"/>
          </a:xfrm>
          <a:prstGeom prst="diamond">
            <a:avLst/>
          </a:prstGeom>
          <a:solidFill>
            <a:srgbClr val="94939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36">
            <a:extLst>
              <a:ext uri="{FF2B5EF4-FFF2-40B4-BE49-F238E27FC236}">
                <a16:creationId xmlns:a16="http://schemas.microsoft.com/office/drawing/2014/main" id="{B78A4C46-F798-4753-9A74-0AA0CD2B8A2F}"/>
              </a:ext>
            </a:extLst>
          </p:cNvPr>
          <p:cNvGrpSpPr/>
          <p:nvPr/>
        </p:nvGrpSpPr>
        <p:grpSpPr>
          <a:xfrm>
            <a:off x="311148" y="4885484"/>
            <a:ext cx="3223808" cy="784829"/>
            <a:chOff x="311148" y="4308575"/>
            <a:chExt cx="3223808" cy="784829"/>
          </a:xfrm>
        </p:grpSpPr>
        <p:sp>
          <p:nvSpPr>
            <p:cNvPr id="46" name="TextBox 26">
              <a:extLst>
                <a:ext uri="{FF2B5EF4-FFF2-40B4-BE49-F238E27FC236}">
                  <a16:creationId xmlns:a16="http://schemas.microsoft.com/office/drawing/2014/main" id="{E5F00A80-C71A-4CC4-B946-E09526F1C158}"/>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7" name="TextBox 31">
              <a:extLst>
                <a:ext uri="{FF2B5EF4-FFF2-40B4-BE49-F238E27FC236}">
                  <a16:creationId xmlns:a16="http://schemas.microsoft.com/office/drawing/2014/main" id="{4327DC30-C514-43C7-8CFF-C3400F0774AD}"/>
                </a:ext>
              </a:extLst>
            </p:cNvPr>
            <p:cNvSpPr txBox="1"/>
            <p:nvPr/>
          </p:nvSpPr>
          <p:spPr>
            <a:xfrm>
              <a:off x="311148" y="4508629"/>
              <a:ext cx="2493189" cy="584775"/>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Présentation de l’entreprise</a:t>
              </a:r>
            </a:p>
          </p:txBody>
        </p:sp>
      </p:grpSp>
      <p:grpSp>
        <p:nvGrpSpPr>
          <p:cNvPr id="48" name="Group 37">
            <a:extLst>
              <a:ext uri="{FF2B5EF4-FFF2-40B4-BE49-F238E27FC236}">
                <a16:creationId xmlns:a16="http://schemas.microsoft.com/office/drawing/2014/main" id="{4ED19AEB-8AB9-46B9-9F13-959E3F170839}"/>
              </a:ext>
            </a:extLst>
          </p:cNvPr>
          <p:cNvGrpSpPr/>
          <p:nvPr/>
        </p:nvGrpSpPr>
        <p:grpSpPr>
          <a:xfrm>
            <a:off x="8505014" y="3965354"/>
            <a:ext cx="2776573" cy="707886"/>
            <a:chOff x="8505014" y="3388445"/>
            <a:chExt cx="2776573" cy="707886"/>
          </a:xfrm>
        </p:grpSpPr>
        <p:sp>
          <p:nvSpPr>
            <p:cNvPr id="49" name="TextBox 27">
              <a:extLst>
                <a:ext uri="{FF2B5EF4-FFF2-40B4-BE49-F238E27FC236}">
                  <a16:creationId xmlns:a16="http://schemas.microsoft.com/office/drawing/2014/main" id="{C4096E1B-3FFA-4037-A5D5-22D71AD7D9A8}"/>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50" name="TextBox 35">
              <a:extLst>
                <a:ext uri="{FF2B5EF4-FFF2-40B4-BE49-F238E27FC236}">
                  <a16:creationId xmlns:a16="http://schemas.microsoft.com/office/drawing/2014/main" id="{13808776-A324-4940-83C1-20438653E611}"/>
                </a:ext>
              </a:extLst>
            </p:cNvPr>
            <p:cNvSpPr txBox="1"/>
            <p:nvPr/>
          </p:nvSpPr>
          <p:spPr>
            <a:xfrm>
              <a:off x="8788398"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Sujet de stage</a:t>
              </a:r>
            </a:p>
          </p:txBody>
        </p:sp>
      </p:grpSp>
      <p:sp>
        <p:nvSpPr>
          <p:cNvPr id="51" name="Rectangle 50">
            <a:extLst>
              <a:ext uri="{FF2B5EF4-FFF2-40B4-BE49-F238E27FC236}">
                <a16:creationId xmlns:a16="http://schemas.microsoft.com/office/drawing/2014/main" id="{D765379E-199B-4F9E-881C-69C35D3F718A}"/>
              </a:ext>
            </a:extLst>
          </p:cNvPr>
          <p:cNvSpPr/>
          <p:nvPr/>
        </p:nvSpPr>
        <p:spPr>
          <a:xfrm>
            <a:off x="3574146" y="3354720"/>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iamond 6">
            <a:extLst>
              <a:ext uri="{FF2B5EF4-FFF2-40B4-BE49-F238E27FC236}">
                <a16:creationId xmlns:a16="http://schemas.microsoft.com/office/drawing/2014/main" id="{F6156B65-DFB8-465B-9BE5-820FB09AA0BC}"/>
              </a:ext>
            </a:extLst>
          </p:cNvPr>
          <p:cNvSpPr/>
          <p:nvPr/>
        </p:nvSpPr>
        <p:spPr>
          <a:xfrm>
            <a:off x="3575959" y="2796347"/>
            <a:ext cx="2177143" cy="997857"/>
          </a:xfrm>
          <a:prstGeom prst="diamond">
            <a:avLst/>
          </a:prstGeom>
          <a:solidFill>
            <a:srgbClr val="CB1E1D"/>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36">
            <a:extLst>
              <a:ext uri="{FF2B5EF4-FFF2-40B4-BE49-F238E27FC236}">
                <a16:creationId xmlns:a16="http://schemas.microsoft.com/office/drawing/2014/main" id="{7E3A57DF-44BA-486B-B3C7-C7D446C67402}"/>
              </a:ext>
            </a:extLst>
          </p:cNvPr>
          <p:cNvGrpSpPr/>
          <p:nvPr/>
        </p:nvGrpSpPr>
        <p:grpSpPr>
          <a:xfrm>
            <a:off x="309335" y="3144338"/>
            <a:ext cx="3223808" cy="707886"/>
            <a:chOff x="311148" y="4308575"/>
            <a:chExt cx="3223808" cy="707886"/>
          </a:xfrm>
        </p:grpSpPr>
        <p:sp>
          <p:nvSpPr>
            <p:cNvPr id="54" name="TextBox 26">
              <a:extLst>
                <a:ext uri="{FF2B5EF4-FFF2-40B4-BE49-F238E27FC236}">
                  <a16:creationId xmlns:a16="http://schemas.microsoft.com/office/drawing/2014/main" id="{1AC22CF5-2A3F-47F9-AB3E-EBFAAF09A10B}"/>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55" name="TextBox 31">
              <a:extLst>
                <a:ext uri="{FF2B5EF4-FFF2-40B4-BE49-F238E27FC236}">
                  <a16:creationId xmlns:a16="http://schemas.microsoft.com/office/drawing/2014/main" id="{F5D12A00-1500-4405-B05E-CB5872344880}"/>
                </a:ext>
              </a:extLst>
            </p:cNvPr>
            <p:cNvSpPr txBox="1"/>
            <p:nvPr/>
          </p:nvSpPr>
          <p:spPr>
            <a:xfrm>
              <a:off x="311148" y="450862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Travail réalisé</a:t>
              </a:r>
            </a:p>
          </p:txBody>
        </p:sp>
      </p:grpSp>
      <p:sp>
        <p:nvSpPr>
          <p:cNvPr id="56" name="Rectangle 55">
            <a:extLst>
              <a:ext uri="{FF2B5EF4-FFF2-40B4-BE49-F238E27FC236}">
                <a16:creationId xmlns:a16="http://schemas.microsoft.com/office/drawing/2014/main" id="{434D0DD9-CD68-4A8A-BA66-80467158CE5A}"/>
              </a:ext>
            </a:extLst>
          </p:cNvPr>
          <p:cNvSpPr/>
          <p:nvPr/>
        </p:nvSpPr>
        <p:spPr>
          <a:xfrm>
            <a:off x="6767285" y="232487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iamond 7">
            <a:extLst>
              <a:ext uri="{FF2B5EF4-FFF2-40B4-BE49-F238E27FC236}">
                <a16:creationId xmlns:a16="http://schemas.microsoft.com/office/drawing/2014/main" id="{A2ACCAD1-B578-4FD8-8A06-C86682A85350}"/>
              </a:ext>
            </a:extLst>
          </p:cNvPr>
          <p:cNvSpPr/>
          <p:nvPr/>
        </p:nvSpPr>
        <p:spPr>
          <a:xfrm>
            <a:off x="6270170" y="1830417"/>
            <a:ext cx="2177143" cy="997857"/>
          </a:xfrm>
          <a:prstGeom prst="diamond">
            <a:avLst/>
          </a:prstGeom>
          <a:solidFill>
            <a:srgbClr val="F7739A"/>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37">
            <a:extLst>
              <a:ext uri="{FF2B5EF4-FFF2-40B4-BE49-F238E27FC236}">
                <a16:creationId xmlns:a16="http://schemas.microsoft.com/office/drawing/2014/main" id="{41C2EAC1-76B1-44A3-B03B-4CDA44FCC9F2}"/>
              </a:ext>
            </a:extLst>
          </p:cNvPr>
          <p:cNvGrpSpPr/>
          <p:nvPr/>
        </p:nvGrpSpPr>
        <p:grpSpPr>
          <a:xfrm>
            <a:off x="8505014" y="2023905"/>
            <a:ext cx="2826268" cy="707886"/>
            <a:chOff x="8505014" y="3388445"/>
            <a:chExt cx="2826268" cy="707886"/>
          </a:xfrm>
        </p:grpSpPr>
        <p:sp>
          <p:nvSpPr>
            <p:cNvPr id="59" name="TextBox 27">
              <a:extLst>
                <a:ext uri="{FF2B5EF4-FFF2-40B4-BE49-F238E27FC236}">
                  <a16:creationId xmlns:a16="http://schemas.microsoft.com/office/drawing/2014/main" id="{585B34D9-3C56-46D7-9CBE-E58841FE81D9}"/>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60" name="TextBox 35">
              <a:extLst>
                <a:ext uri="{FF2B5EF4-FFF2-40B4-BE49-F238E27FC236}">
                  <a16:creationId xmlns:a16="http://schemas.microsoft.com/office/drawing/2014/main" id="{26E4D9E0-0C02-4363-AC02-B3A36D489AB8}"/>
                </a:ext>
              </a:extLst>
            </p:cNvPr>
            <p:cNvSpPr txBox="1"/>
            <p:nvPr/>
          </p:nvSpPr>
          <p:spPr>
            <a:xfrm>
              <a:off x="8838093"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Solutions trouvées</a:t>
              </a:r>
            </a:p>
          </p:txBody>
        </p:sp>
      </p:grpSp>
      <p:sp>
        <p:nvSpPr>
          <p:cNvPr id="61" name="Rectangle 60">
            <a:extLst>
              <a:ext uri="{FF2B5EF4-FFF2-40B4-BE49-F238E27FC236}">
                <a16:creationId xmlns:a16="http://schemas.microsoft.com/office/drawing/2014/main" id="{437C58EF-E010-4D7B-B4C5-672E3AD2C04F}"/>
              </a:ext>
            </a:extLst>
          </p:cNvPr>
          <p:cNvSpPr/>
          <p:nvPr/>
        </p:nvSpPr>
        <p:spPr>
          <a:xfrm>
            <a:off x="3574146" y="1361342"/>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iamond 6">
            <a:extLst>
              <a:ext uri="{FF2B5EF4-FFF2-40B4-BE49-F238E27FC236}">
                <a16:creationId xmlns:a16="http://schemas.microsoft.com/office/drawing/2014/main" id="{04D86B8D-D776-4CD4-BF44-FDF067C8FE48}"/>
              </a:ext>
            </a:extLst>
          </p:cNvPr>
          <p:cNvSpPr/>
          <p:nvPr/>
        </p:nvSpPr>
        <p:spPr>
          <a:xfrm>
            <a:off x="3575959" y="802969"/>
            <a:ext cx="2177143" cy="997857"/>
          </a:xfrm>
          <a:prstGeom prst="diamond">
            <a:avLst/>
          </a:prstGeom>
          <a:solidFill>
            <a:srgbClr val="FF9C0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36">
            <a:extLst>
              <a:ext uri="{FF2B5EF4-FFF2-40B4-BE49-F238E27FC236}">
                <a16:creationId xmlns:a16="http://schemas.microsoft.com/office/drawing/2014/main" id="{280B224B-FF70-46EE-BD8B-C2EEAF6E4EE1}"/>
              </a:ext>
            </a:extLst>
          </p:cNvPr>
          <p:cNvGrpSpPr/>
          <p:nvPr/>
        </p:nvGrpSpPr>
        <p:grpSpPr>
          <a:xfrm>
            <a:off x="349091" y="1150960"/>
            <a:ext cx="3184052" cy="707886"/>
            <a:chOff x="350904" y="4308575"/>
            <a:chExt cx="3184052" cy="707886"/>
          </a:xfrm>
        </p:grpSpPr>
        <p:sp>
          <p:nvSpPr>
            <p:cNvPr id="64" name="TextBox 26">
              <a:extLst>
                <a:ext uri="{FF2B5EF4-FFF2-40B4-BE49-F238E27FC236}">
                  <a16:creationId xmlns:a16="http://schemas.microsoft.com/office/drawing/2014/main" id="{A85EA131-4424-4A92-A652-ACDA0A186A7D}"/>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65" name="TextBox 31">
              <a:extLst>
                <a:ext uri="{FF2B5EF4-FFF2-40B4-BE49-F238E27FC236}">
                  <a16:creationId xmlns:a16="http://schemas.microsoft.com/office/drawing/2014/main" id="{EE685D9A-C370-4382-9D70-59E2883CC7AC}"/>
                </a:ext>
              </a:extLst>
            </p:cNvPr>
            <p:cNvSpPr txBox="1"/>
            <p:nvPr/>
          </p:nvSpPr>
          <p:spPr>
            <a:xfrm>
              <a:off x="350904" y="4508629"/>
              <a:ext cx="2493189" cy="338554"/>
            </a:xfrm>
            <a:prstGeom prst="rect">
              <a:avLst/>
            </a:prstGeom>
            <a:noFill/>
          </p:spPr>
          <p:txBody>
            <a:bodyPr wrap="square" rtlCol="0">
              <a:spAutoFit/>
            </a:bodyPr>
            <a:lstStyle/>
            <a:p>
              <a:pPr algn="ctr"/>
              <a:r>
                <a:rPr lang="fr-FR" sz="1600" b="1" dirty="0">
                  <a:latin typeface="Times New Roman" panose="02020603050405020304" pitchFamily="18" charset="0"/>
                  <a:cs typeface="Times New Roman" panose="02020603050405020304" pitchFamily="18" charset="0"/>
                </a:rPr>
                <a:t>Conclusion</a:t>
              </a:r>
              <a:endParaRPr lang="fr-FR" sz="1600" b="1" dirty="0">
                <a:solidFill>
                  <a:schemeClr val="tx1"/>
                </a:solidFill>
                <a:latin typeface="Times New Roman" panose="02020603050405020304" pitchFamily="18" charset="0"/>
                <a:cs typeface="Times New Roman" panose="02020603050405020304" pitchFamily="18" charset="0"/>
              </a:endParaRPr>
            </a:p>
          </p:txBody>
        </p:sp>
      </p:grpSp>
      <p:grpSp>
        <p:nvGrpSpPr>
          <p:cNvPr id="66" name="Groupe 65">
            <a:extLst>
              <a:ext uri="{FF2B5EF4-FFF2-40B4-BE49-F238E27FC236}">
                <a16:creationId xmlns:a16="http://schemas.microsoft.com/office/drawing/2014/main" id="{2BBEAEE9-CD00-482A-8E83-939860E5AA13}"/>
              </a:ext>
            </a:extLst>
          </p:cNvPr>
          <p:cNvGrpSpPr/>
          <p:nvPr/>
        </p:nvGrpSpPr>
        <p:grpSpPr>
          <a:xfrm>
            <a:off x="4263471" y="4371538"/>
            <a:ext cx="864000" cy="864000"/>
            <a:chOff x="2027674" y="185898"/>
            <a:chExt cx="2980266" cy="2980266"/>
          </a:xfrm>
          <a:scene3d>
            <a:camera prst="orthographicFront">
              <a:rot lat="21296709" lon="20547321" rev="19881322"/>
            </a:camera>
            <a:lightRig rig="threePt" dir="t"/>
          </a:scene3d>
        </p:grpSpPr>
        <p:sp>
          <p:nvSpPr>
            <p:cNvPr id="67" name="Forme libre : forme 66">
              <a:extLst>
                <a:ext uri="{FF2B5EF4-FFF2-40B4-BE49-F238E27FC236}">
                  <a16:creationId xmlns:a16="http://schemas.microsoft.com/office/drawing/2014/main" id="{360B3A06-61A3-43F5-AF07-CB27DAE73972}"/>
                </a:ext>
              </a:extLst>
            </p:cNvPr>
            <p:cNvSpPr/>
            <p:nvPr/>
          </p:nvSpPr>
          <p:spPr>
            <a:xfrm>
              <a:off x="2027674" y="185898"/>
              <a:ext cx="2980266" cy="2980266"/>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4C6195"/>
            </a:solidFill>
            <a:ln>
              <a:solidFill>
                <a:srgbClr val="CB1E1D"/>
              </a:solidFill>
            </a:ln>
            <a:sp3d extrusionH="3810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8856" tIns="757803" rIns="658856" bIns="809925" numCol="1" spcCol="1270" anchor="ctr" anchorCtr="0">
              <a:noAutofit/>
            </a:bodyPr>
            <a:lstStyle/>
            <a:p>
              <a:pPr marL="0" lvl="0" indent="0" algn="ctr" defTabSz="2089150">
                <a:lnSpc>
                  <a:spcPct val="90000"/>
                </a:lnSpc>
                <a:spcBef>
                  <a:spcPct val="0"/>
                </a:spcBef>
                <a:spcAft>
                  <a:spcPct val="35000"/>
                </a:spcAft>
                <a:buNone/>
              </a:pPr>
              <a:endParaRPr lang="fr-FR" sz="4700" kern="1200" dirty="0"/>
            </a:p>
          </p:txBody>
        </p:sp>
        <p:sp>
          <p:nvSpPr>
            <p:cNvPr id="68" name="Ellipse 67">
              <a:extLst>
                <a:ext uri="{FF2B5EF4-FFF2-40B4-BE49-F238E27FC236}">
                  <a16:creationId xmlns:a16="http://schemas.microsoft.com/office/drawing/2014/main" id="{8E4FE931-889A-4D46-9C95-EA215526BA42}"/>
                </a:ext>
              </a:extLst>
            </p:cNvPr>
            <p:cNvSpPr/>
            <p:nvPr/>
          </p:nvSpPr>
          <p:spPr>
            <a:xfrm>
              <a:off x="2906551" y="1064031"/>
              <a:ext cx="1222512" cy="1224000"/>
            </a:xfrm>
            <a:prstGeom prst="ellipse">
              <a:avLst/>
            </a:prstGeom>
            <a:solidFill>
              <a:schemeClr val="bg1"/>
            </a:solidFill>
            <a:ln>
              <a:solidFill>
                <a:srgbClr val="CB1E1D"/>
              </a:solidFill>
            </a:ln>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 name="Espace réservé du numéro de diapositive 2">
            <a:extLst>
              <a:ext uri="{FF2B5EF4-FFF2-40B4-BE49-F238E27FC236}">
                <a16:creationId xmlns:a16="http://schemas.microsoft.com/office/drawing/2014/main" id="{D09EC141-24C5-4C49-814A-EAA64849E1B7}"/>
              </a:ext>
            </a:extLst>
          </p:cNvPr>
          <p:cNvSpPr>
            <a:spLocks noGrp="1"/>
          </p:cNvSpPr>
          <p:nvPr>
            <p:ph type="sldNum" sz="quarter" idx="12"/>
          </p:nvPr>
        </p:nvSpPr>
        <p:spPr/>
        <p:txBody>
          <a:bodyPr/>
          <a:lstStyle/>
          <a:p>
            <a:fld id="{40B3FBAB-EA8F-4382-8C32-B20DB9EE58D8}" type="slidenum">
              <a:rPr lang="fr-FR" smtClean="0"/>
              <a:t>3</a:t>
            </a:fld>
            <a:endParaRPr lang="fr-FR"/>
          </a:p>
        </p:txBody>
      </p:sp>
    </p:spTree>
    <p:extLst>
      <p:ext uri="{BB962C8B-B14F-4D97-AF65-F5344CB8AC3E}">
        <p14:creationId xmlns:p14="http://schemas.microsoft.com/office/powerpoint/2010/main" val="168593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DCB8E956-7671-4B41-9868-D55FA36BADD3}"/>
              </a:ext>
            </a:extLst>
          </p:cNvPr>
          <p:cNvGrpSpPr/>
          <p:nvPr/>
        </p:nvGrpSpPr>
        <p:grpSpPr>
          <a:xfrm>
            <a:off x="948946" y="2479587"/>
            <a:ext cx="10294107" cy="3607905"/>
            <a:chOff x="-265734" y="2031227"/>
            <a:chExt cx="9531540" cy="2865120"/>
          </a:xfrm>
        </p:grpSpPr>
        <p:graphicFrame>
          <p:nvGraphicFramePr>
            <p:cNvPr id="5" name="Graphique 4">
              <a:extLst>
                <a:ext uri="{FF2B5EF4-FFF2-40B4-BE49-F238E27FC236}">
                  <a16:creationId xmlns:a16="http://schemas.microsoft.com/office/drawing/2014/main" id="{C3D8F959-D894-4BA3-88E8-466B22615456}"/>
                </a:ext>
              </a:extLst>
            </p:cNvPr>
            <p:cNvGraphicFramePr/>
            <p:nvPr>
              <p:extLst>
                <p:ext uri="{D42A27DB-BD31-4B8C-83A1-F6EECF244321}">
                  <p14:modId xmlns:p14="http://schemas.microsoft.com/office/powerpoint/2010/main" val="1283562416"/>
                </p:ext>
              </p:extLst>
            </p:nvPr>
          </p:nvGraphicFramePr>
          <p:xfrm>
            <a:off x="-265734" y="2031227"/>
            <a:ext cx="4476115" cy="2684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aphique 5">
              <a:extLst>
                <a:ext uri="{FF2B5EF4-FFF2-40B4-BE49-F238E27FC236}">
                  <a16:creationId xmlns:a16="http://schemas.microsoft.com/office/drawing/2014/main" id="{65F94273-B7DD-4763-8AA3-D09E45FB7848}"/>
                </a:ext>
              </a:extLst>
            </p:cNvPr>
            <p:cNvGraphicFramePr/>
            <p:nvPr>
              <p:extLst>
                <p:ext uri="{D42A27DB-BD31-4B8C-83A1-F6EECF244321}">
                  <p14:modId xmlns:p14="http://schemas.microsoft.com/office/powerpoint/2010/main" val="4250550575"/>
                </p:ext>
              </p:extLst>
            </p:nvPr>
          </p:nvGraphicFramePr>
          <p:xfrm>
            <a:off x="4690631" y="2031227"/>
            <a:ext cx="4575175" cy="2865120"/>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10" name="Groupe 9">
            <a:extLst>
              <a:ext uri="{FF2B5EF4-FFF2-40B4-BE49-F238E27FC236}">
                <a16:creationId xmlns:a16="http://schemas.microsoft.com/office/drawing/2014/main" id="{596CA6EF-97A5-474A-A4E7-54DD20F1B4C5}"/>
              </a:ext>
            </a:extLst>
          </p:cNvPr>
          <p:cNvGrpSpPr/>
          <p:nvPr/>
        </p:nvGrpSpPr>
        <p:grpSpPr>
          <a:xfrm>
            <a:off x="3219919" y="647762"/>
            <a:ext cx="5752161" cy="1083809"/>
            <a:chOff x="1213432" y="477374"/>
            <a:chExt cx="5752161" cy="1083809"/>
          </a:xfrm>
        </p:grpSpPr>
        <p:pic>
          <p:nvPicPr>
            <p:cNvPr id="8" name="Image 7">
              <a:extLst>
                <a:ext uri="{FF2B5EF4-FFF2-40B4-BE49-F238E27FC236}">
                  <a16:creationId xmlns:a16="http://schemas.microsoft.com/office/drawing/2014/main" id="{B8F35CC0-BAFF-498B-83D0-72183D3984C4}"/>
                </a:ext>
              </a:extLst>
            </p:cNvPr>
            <p:cNvPicPr>
              <a:picLocks noChangeAspect="1"/>
            </p:cNvPicPr>
            <p:nvPr/>
          </p:nvPicPr>
          <p:blipFill rotWithShape="1">
            <a:blip r:embed="rId4"/>
            <a:srcRect b="-155" r="-183"/>
            <a:stretch/>
          </p:blipFill>
          <p:spPr>
            <a:xfrm>
              <a:off x="4927139" y="477374"/>
              <a:ext cx="2038454" cy="1083809"/>
            </a:xfrm>
            <a:prstGeom prst="rect">
              <a:avLst/>
            </a:prstGeom>
          </p:spPr>
        </p:pic>
        <p:pic>
          <p:nvPicPr>
            <p:cNvPr id="9" name="Image 8">
              <a:extLst>
                <a:ext uri="{FF2B5EF4-FFF2-40B4-BE49-F238E27FC236}">
                  <a16:creationId xmlns:a16="http://schemas.microsoft.com/office/drawing/2014/main" id="{E58D1557-AAA1-4E43-BD36-FFD49A40D634}"/>
                </a:ext>
              </a:extLst>
            </p:cNvPr>
            <p:cNvPicPr>
              <a:picLocks noChangeAspect="1"/>
            </p:cNvPicPr>
            <p:nvPr/>
          </p:nvPicPr>
          <p:blipFill>
            <a:blip r:embed="rId5"/>
            <a:stretch>
              <a:fillRect/>
            </a:stretch>
          </p:blipFill>
          <p:spPr>
            <a:xfrm>
              <a:off x="1213432" y="520346"/>
              <a:ext cx="3130564" cy="997867"/>
            </a:xfrm>
            <a:prstGeom prst="rect">
              <a:avLst/>
            </a:prstGeom>
          </p:spPr>
        </p:pic>
      </p:grpSp>
      <p:sp>
        <p:nvSpPr>
          <p:cNvPr id="4" name="Espace réservé du numéro de diapositive 3">
            <a:extLst>
              <a:ext uri="{FF2B5EF4-FFF2-40B4-BE49-F238E27FC236}">
                <a16:creationId xmlns:a16="http://schemas.microsoft.com/office/drawing/2014/main" id="{A9F13C63-4885-41B4-B48A-696BBD5BAE39}"/>
              </a:ext>
            </a:extLst>
          </p:cNvPr>
          <p:cNvSpPr>
            <a:spLocks noGrp="1"/>
          </p:cNvSpPr>
          <p:nvPr>
            <p:ph idx="12" sz="quarter" type="sldNum"/>
          </p:nvPr>
        </p:nvSpPr>
        <p:spPr/>
        <p:txBody>
          <a:bodyPr/>
          <a:lstStyle/>
          <a:p>
            <a:fld id="{40B3FBAB-EA8F-4382-8C32-B20DB9EE58D8}" type="slidenum">
              <a:rPr lang="fr-FR" smtClean="0"/>
              <a:t>30</a:t>
            </a:fld>
            <a:endParaRPr lang="fr-FR"/>
          </a:p>
        </p:txBody>
      </p:sp>
    </p:spTree>
    <p:extLst>
      <p:ext uri="{BB962C8B-B14F-4D97-AF65-F5344CB8AC3E}">
        <p14:creationId xmlns:p14="http://schemas.microsoft.com/office/powerpoint/2010/main" val="650310087"/>
      </p:ext>
    </p:extLst>
  </p:cSld>
  <p:clrMapOvr>
    <a:masterClrMapping/>
  </p:clrMapOvr>
  <p:transition spd="slow">
    <p:wip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BAFE20FC-A365-43CE-8963-5950AC08EB83}"/>
              </a:ext>
            </a:extLst>
          </p:cNvPr>
          <p:cNvPicPr>
            <a:picLocks noChangeAspect="1"/>
          </p:cNvPicPr>
          <p:nvPr/>
        </p:nvPicPr>
        <p:blipFill rotWithShape="1">
          <a:blip r:embed="rId2"/>
          <a:srcRect b="75"/>
          <a:stretch/>
        </p:blipFill>
        <p:spPr>
          <a:xfrm>
            <a:off x="2072307" y="304688"/>
            <a:ext cx="8047383" cy="2965286"/>
          </a:xfrm>
          <a:prstGeom prst="rect">
            <a:avLst/>
          </a:prstGeom>
          <a:ln>
            <a:noFill/>
          </a:ln>
          <a:effectLst>
            <a:outerShdw algn="tl" blurRad="190500" rotWithShape="0">
              <a:srgbClr val="000000">
                <a:alpha val="70000"/>
              </a:srgbClr>
            </a:outerShdw>
          </a:effectLst>
        </p:spPr>
      </p:pic>
      <p:pic>
        <p:nvPicPr>
          <p:cNvPr id="12" name="Image 11">
            <a:extLst>
              <a:ext uri="{FF2B5EF4-FFF2-40B4-BE49-F238E27FC236}">
                <a16:creationId xmlns:a16="http://schemas.microsoft.com/office/drawing/2014/main" id="{E6D70281-9C27-4C13-9927-74C79D86B131}"/>
              </a:ext>
            </a:extLst>
          </p:cNvPr>
          <p:cNvPicPr>
            <a:picLocks noChangeAspect="1"/>
          </p:cNvPicPr>
          <p:nvPr/>
        </p:nvPicPr>
        <p:blipFill rotWithShape="1">
          <a:blip r:embed="rId3"/>
          <a:srcRect b="75"/>
          <a:stretch/>
        </p:blipFill>
        <p:spPr>
          <a:xfrm>
            <a:off x="2072308" y="3647659"/>
            <a:ext cx="8047383" cy="2965287"/>
          </a:xfrm>
          <a:prstGeom prst="rect">
            <a:avLst/>
          </a:prstGeom>
          <a:ln>
            <a:noFill/>
          </a:ln>
          <a:effectLst>
            <a:outerShdw algn="tl" blurRad="190500" rotWithShape="0">
              <a:srgbClr val="000000">
                <a:alpha val="70000"/>
              </a:srgbClr>
            </a:outerShdw>
          </a:effectLst>
        </p:spPr>
      </p:pic>
      <p:sp>
        <p:nvSpPr>
          <p:cNvPr id="3" name="Espace réservé du numéro de diapositive 2">
            <a:extLst>
              <a:ext uri="{FF2B5EF4-FFF2-40B4-BE49-F238E27FC236}">
                <a16:creationId xmlns:a16="http://schemas.microsoft.com/office/drawing/2014/main" id="{D5D7F92E-7BC0-47AD-808A-DAC5B7635479}"/>
              </a:ext>
            </a:extLst>
          </p:cNvPr>
          <p:cNvSpPr>
            <a:spLocks noGrp="1"/>
          </p:cNvSpPr>
          <p:nvPr>
            <p:ph idx="12" sz="quarter" type="sldNum"/>
          </p:nvPr>
        </p:nvSpPr>
        <p:spPr/>
        <p:txBody>
          <a:bodyPr/>
          <a:lstStyle/>
          <a:p>
            <a:fld id="{40B3FBAB-EA8F-4382-8C32-B20DB9EE58D8}" type="slidenum">
              <a:rPr lang="fr-FR" smtClean="0"/>
              <a:t>31</a:t>
            </a:fld>
            <a:endParaRPr lang="fr-FR"/>
          </a:p>
        </p:txBody>
      </p:sp>
    </p:spTree>
    <p:extLst>
      <p:ext uri="{BB962C8B-B14F-4D97-AF65-F5344CB8AC3E}">
        <p14:creationId xmlns:p14="http://schemas.microsoft.com/office/powerpoint/2010/main" val="140005496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088C1F-F439-46BF-9F35-B5F9D65305D3}"/>
              </a:ext>
            </a:extLst>
          </p:cNvPr>
          <p:cNvSpPr/>
          <p:nvPr/>
        </p:nvSpPr>
        <p:spPr>
          <a:xfrm>
            <a:off x="3586119" y="5095866"/>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6E54E0D-63EF-4563-954F-A205E841E9AE}"/>
              </a:ext>
            </a:extLst>
          </p:cNvPr>
          <p:cNvSpPr/>
          <p:nvPr/>
        </p:nvSpPr>
        <p:spPr>
          <a:xfrm>
            <a:off x="6767285" y="427559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mond 6">
            <a:extLst>
              <a:ext uri="{FF2B5EF4-FFF2-40B4-BE49-F238E27FC236}">
                <a16:creationId xmlns:a16="http://schemas.microsoft.com/office/drawing/2014/main" id="{F3A7DD9E-5C66-41E6-8F2A-E1AD0E237BF8}"/>
              </a:ext>
            </a:extLst>
          </p:cNvPr>
          <p:cNvSpPr/>
          <p:nvPr/>
        </p:nvSpPr>
        <p:spPr>
          <a:xfrm>
            <a:off x="3577772" y="4537493"/>
            <a:ext cx="2177143" cy="997857"/>
          </a:xfrm>
          <a:prstGeom prst="diamond">
            <a:avLst/>
          </a:prstGeom>
          <a:solidFill>
            <a:srgbClr val="4C6195"/>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7">
            <a:extLst>
              <a:ext uri="{FF2B5EF4-FFF2-40B4-BE49-F238E27FC236}">
                <a16:creationId xmlns:a16="http://schemas.microsoft.com/office/drawing/2014/main" id="{E2E46079-F529-4952-9AE1-A169D77D0053}"/>
              </a:ext>
            </a:extLst>
          </p:cNvPr>
          <p:cNvSpPr/>
          <p:nvPr/>
        </p:nvSpPr>
        <p:spPr>
          <a:xfrm>
            <a:off x="6270170" y="3771866"/>
            <a:ext cx="2177143" cy="997857"/>
          </a:xfrm>
          <a:prstGeom prst="diamond">
            <a:avLst/>
          </a:prstGeom>
          <a:solidFill>
            <a:srgbClr val="94939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36">
            <a:extLst>
              <a:ext uri="{FF2B5EF4-FFF2-40B4-BE49-F238E27FC236}">
                <a16:creationId xmlns:a16="http://schemas.microsoft.com/office/drawing/2014/main" id="{3854FF48-32AF-4CC4-9370-A422195EFF8D}"/>
              </a:ext>
            </a:extLst>
          </p:cNvPr>
          <p:cNvGrpSpPr/>
          <p:nvPr/>
        </p:nvGrpSpPr>
        <p:grpSpPr>
          <a:xfrm>
            <a:off x="311148" y="4885484"/>
            <a:ext cx="3223808" cy="784829"/>
            <a:chOff x="311148" y="4308575"/>
            <a:chExt cx="3223808" cy="784829"/>
          </a:xfrm>
        </p:grpSpPr>
        <p:sp>
          <p:nvSpPr>
            <p:cNvPr id="7" name="TextBox 26">
              <a:extLst>
                <a:ext uri="{FF2B5EF4-FFF2-40B4-BE49-F238E27FC236}">
                  <a16:creationId xmlns:a16="http://schemas.microsoft.com/office/drawing/2014/main" id="{EDAFED45-E0C0-4C82-8636-87189FD24A76}"/>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8" name="TextBox 31">
              <a:extLst>
                <a:ext uri="{FF2B5EF4-FFF2-40B4-BE49-F238E27FC236}">
                  <a16:creationId xmlns:a16="http://schemas.microsoft.com/office/drawing/2014/main" id="{E60A712C-B434-4400-A1DC-FAD549BB7E0A}"/>
                </a:ext>
              </a:extLst>
            </p:cNvPr>
            <p:cNvSpPr txBox="1"/>
            <p:nvPr/>
          </p:nvSpPr>
          <p:spPr>
            <a:xfrm>
              <a:off x="311148" y="4508629"/>
              <a:ext cx="2493189" cy="584775"/>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Présentation de l’entreprise</a:t>
              </a:r>
            </a:p>
          </p:txBody>
        </p:sp>
      </p:grpSp>
      <p:grpSp>
        <p:nvGrpSpPr>
          <p:cNvPr id="9" name="Group 37">
            <a:extLst>
              <a:ext uri="{FF2B5EF4-FFF2-40B4-BE49-F238E27FC236}">
                <a16:creationId xmlns:a16="http://schemas.microsoft.com/office/drawing/2014/main" id="{EBFBFD57-84B2-462E-AEE4-90F378EBE4F8}"/>
              </a:ext>
            </a:extLst>
          </p:cNvPr>
          <p:cNvGrpSpPr/>
          <p:nvPr/>
        </p:nvGrpSpPr>
        <p:grpSpPr>
          <a:xfrm>
            <a:off x="8505014" y="3965354"/>
            <a:ext cx="2776573" cy="707886"/>
            <a:chOff x="8505014" y="3388445"/>
            <a:chExt cx="2776573" cy="707886"/>
          </a:xfrm>
        </p:grpSpPr>
        <p:sp>
          <p:nvSpPr>
            <p:cNvPr id="10" name="TextBox 27">
              <a:extLst>
                <a:ext uri="{FF2B5EF4-FFF2-40B4-BE49-F238E27FC236}">
                  <a16:creationId xmlns:a16="http://schemas.microsoft.com/office/drawing/2014/main" id="{E0EEF99F-E46E-457A-BC49-C121F8161860}"/>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1" name="TextBox 35">
              <a:extLst>
                <a:ext uri="{FF2B5EF4-FFF2-40B4-BE49-F238E27FC236}">
                  <a16:creationId xmlns:a16="http://schemas.microsoft.com/office/drawing/2014/main" id="{BB1BA7CB-7AD0-49B5-BAE9-1D0C5493AEE5}"/>
                </a:ext>
              </a:extLst>
            </p:cNvPr>
            <p:cNvSpPr txBox="1"/>
            <p:nvPr/>
          </p:nvSpPr>
          <p:spPr>
            <a:xfrm>
              <a:off x="8788398"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Sujet de stage</a:t>
              </a:r>
            </a:p>
          </p:txBody>
        </p:sp>
      </p:grpSp>
      <p:sp>
        <p:nvSpPr>
          <p:cNvPr id="12" name="Rectangle 11">
            <a:extLst>
              <a:ext uri="{FF2B5EF4-FFF2-40B4-BE49-F238E27FC236}">
                <a16:creationId xmlns:a16="http://schemas.microsoft.com/office/drawing/2014/main" id="{262C81D5-7E16-4F6E-A6B9-BCAFAF7E5AC3}"/>
              </a:ext>
            </a:extLst>
          </p:cNvPr>
          <p:cNvSpPr/>
          <p:nvPr/>
        </p:nvSpPr>
        <p:spPr>
          <a:xfrm>
            <a:off x="3574146" y="3354720"/>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6">
            <a:extLst>
              <a:ext uri="{FF2B5EF4-FFF2-40B4-BE49-F238E27FC236}">
                <a16:creationId xmlns:a16="http://schemas.microsoft.com/office/drawing/2014/main" id="{ED946FAA-FF52-439B-8B74-B9F09B2325A0}"/>
              </a:ext>
            </a:extLst>
          </p:cNvPr>
          <p:cNvSpPr/>
          <p:nvPr/>
        </p:nvSpPr>
        <p:spPr>
          <a:xfrm>
            <a:off x="3575959" y="2796347"/>
            <a:ext cx="2177143" cy="997857"/>
          </a:xfrm>
          <a:prstGeom prst="diamond">
            <a:avLst/>
          </a:prstGeom>
          <a:solidFill>
            <a:srgbClr val="CB1E1D"/>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36">
            <a:extLst>
              <a:ext uri="{FF2B5EF4-FFF2-40B4-BE49-F238E27FC236}">
                <a16:creationId xmlns:a16="http://schemas.microsoft.com/office/drawing/2014/main" id="{956EAD5A-12DF-4E4D-B9FB-55F010503FCD}"/>
              </a:ext>
            </a:extLst>
          </p:cNvPr>
          <p:cNvGrpSpPr/>
          <p:nvPr/>
        </p:nvGrpSpPr>
        <p:grpSpPr>
          <a:xfrm>
            <a:off x="309335" y="3144338"/>
            <a:ext cx="3223808" cy="707886"/>
            <a:chOff x="311148" y="4308575"/>
            <a:chExt cx="3223808" cy="707886"/>
          </a:xfrm>
        </p:grpSpPr>
        <p:sp>
          <p:nvSpPr>
            <p:cNvPr id="15" name="TextBox 26">
              <a:extLst>
                <a:ext uri="{FF2B5EF4-FFF2-40B4-BE49-F238E27FC236}">
                  <a16:creationId xmlns:a16="http://schemas.microsoft.com/office/drawing/2014/main" id="{EEC950EA-4C91-4FA6-AC0E-00468B40373A}"/>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6" name="TextBox 31">
              <a:extLst>
                <a:ext uri="{FF2B5EF4-FFF2-40B4-BE49-F238E27FC236}">
                  <a16:creationId xmlns:a16="http://schemas.microsoft.com/office/drawing/2014/main" id="{6A5441A3-1C08-428F-A3EE-2C2977F65548}"/>
                </a:ext>
              </a:extLst>
            </p:cNvPr>
            <p:cNvSpPr txBox="1"/>
            <p:nvPr/>
          </p:nvSpPr>
          <p:spPr>
            <a:xfrm>
              <a:off x="311148" y="450862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Travail réalisé</a:t>
              </a:r>
            </a:p>
          </p:txBody>
        </p:sp>
      </p:grpSp>
      <p:sp>
        <p:nvSpPr>
          <p:cNvPr id="17" name="Rectangle 16">
            <a:extLst>
              <a:ext uri="{FF2B5EF4-FFF2-40B4-BE49-F238E27FC236}">
                <a16:creationId xmlns:a16="http://schemas.microsoft.com/office/drawing/2014/main" id="{B1181A22-1601-47D9-813F-ABC903AB6F91}"/>
              </a:ext>
            </a:extLst>
          </p:cNvPr>
          <p:cNvSpPr/>
          <p:nvPr/>
        </p:nvSpPr>
        <p:spPr>
          <a:xfrm>
            <a:off x="6767285" y="232487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7">
            <a:extLst>
              <a:ext uri="{FF2B5EF4-FFF2-40B4-BE49-F238E27FC236}">
                <a16:creationId xmlns:a16="http://schemas.microsoft.com/office/drawing/2014/main" id="{48934081-FBC1-4BD0-BACE-4BCB07C11CF3}"/>
              </a:ext>
            </a:extLst>
          </p:cNvPr>
          <p:cNvSpPr/>
          <p:nvPr/>
        </p:nvSpPr>
        <p:spPr>
          <a:xfrm>
            <a:off x="6270170" y="1830417"/>
            <a:ext cx="2177143" cy="997857"/>
          </a:xfrm>
          <a:prstGeom prst="diamond">
            <a:avLst/>
          </a:prstGeom>
          <a:solidFill>
            <a:srgbClr val="F7739A"/>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37">
            <a:extLst>
              <a:ext uri="{FF2B5EF4-FFF2-40B4-BE49-F238E27FC236}">
                <a16:creationId xmlns:a16="http://schemas.microsoft.com/office/drawing/2014/main" id="{2D381292-7675-459A-AC47-8C2170A2C724}"/>
              </a:ext>
            </a:extLst>
          </p:cNvPr>
          <p:cNvGrpSpPr/>
          <p:nvPr/>
        </p:nvGrpSpPr>
        <p:grpSpPr>
          <a:xfrm>
            <a:off x="8505014" y="2023905"/>
            <a:ext cx="2885902" cy="707886"/>
            <a:chOff x="8505014" y="3388445"/>
            <a:chExt cx="2885902" cy="707886"/>
          </a:xfrm>
        </p:grpSpPr>
        <p:sp>
          <p:nvSpPr>
            <p:cNvPr id="20" name="TextBox 27">
              <a:extLst>
                <a:ext uri="{FF2B5EF4-FFF2-40B4-BE49-F238E27FC236}">
                  <a16:creationId xmlns:a16="http://schemas.microsoft.com/office/drawing/2014/main" id="{1C9D5DDA-EAC8-4A01-9E97-E77805A02223}"/>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21" name="TextBox 35">
              <a:extLst>
                <a:ext uri="{FF2B5EF4-FFF2-40B4-BE49-F238E27FC236}">
                  <a16:creationId xmlns:a16="http://schemas.microsoft.com/office/drawing/2014/main" id="{C5D20755-2608-4440-8EA0-200725D5B28D}"/>
                </a:ext>
              </a:extLst>
            </p:cNvPr>
            <p:cNvSpPr txBox="1"/>
            <p:nvPr/>
          </p:nvSpPr>
          <p:spPr>
            <a:xfrm>
              <a:off x="8897727"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Solutions trouvées</a:t>
              </a:r>
            </a:p>
          </p:txBody>
        </p:sp>
      </p:grpSp>
      <p:sp>
        <p:nvSpPr>
          <p:cNvPr id="22" name="Rectangle 21">
            <a:extLst>
              <a:ext uri="{FF2B5EF4-FFF2-40B4-BE49-F238E27FC236}">
                <a16:creationId xmlns:a16="http://schemas.microsoft.com/office/drawing/2014/main" id="{BE78F798-8582-43E2-A53F-D1B285B7D418}"/>
              </a:ext>
            </a:extLst>
          </p:cNvPr>
          <p:cNvSpPr/>
          <p:nvPr/>
        </p:nvSpPr>
        <p:spPr>
          <a:xfrm>
            <a:off x="3574146" y="1361342"/>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6">
            <a:extLst>
              <a:ext uri="{FF2B5EF4-FFF2-40B4-BE49-F238E27FC236}">
                <a16:creationId xmlns:a16="http://schemas.microsoft.com/office/drawing/2014/main" id="{FA5AEB3C-A8A8-4361-8DFD-68097090CB7C}"/>
              </a:ext>
            </a:extLst>
          </p:cNvPr>
          <p:cNvSpPr/>
          <p:nvPr/>
        </p:nvSpPr>
        <p:spPr>
          <a:xfrm>
            <a:off x="3575959" y="802969"/>
            <a:ext cx="2177143" cy="997857"/>
          </a:xfrm>
          <a:prstGeom prst="diamond">
            <a:avLst/>
          </a:prstGeom>
          <a:solidFill>
            <a:srgbClr val="FF9C0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36">
            <a:extLst>
              <a:ext uri="{FF2B5EF4-FFF2-40B4-BE49-F238E27FC236}">
                <a16:creationId xmlns:a16="http://schemas.microsoft.com/office/drawing/2014/main" id="{E6ECFE61-4821-43CD-B3E7-76D78CC83A60}"/>
              </a:ext>
            </a:extLst>
          </p:cNvPr>
          <p:cNvGrpSpPr/>
          <p:nvPr/>
        </p:nvGrpSpPr>
        <p:grpSpPr>
          <a:xfrm>
            <a:off x="309335" y="1150960"/>
            <a:ext cx="3223808" cy="707886"/>
            <a:chOff x="311148" y="4308575"/>
            <a:chExt cx="3223808" cy="707886"/>
          </a:xfrm>
        </p:grpSpPr>
        <p:sp>
          <p:nvSpPr>
            <p:cNvPr id="25" name="TextBox 26">
              <a:extLst>
                <a:ext uri="{FF2B5EF4-FFF2-40B4-BE49-F238E27FC236}">
                  <a16:creationId xmlns:a16="http://schemas.microsoft.com/office/drawing/2014/main" id="{0BA4F3A4-F219-4CCD-BAFA-10469DE3096C}"/>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26" name="TextBox 31">
              <a:extLst>
                <a:ext uri="{FF2B5EF4-FFF2-40B4-BE49-F238E27FC236}">
                  <a16:creationId xmlns:a16="http://schemas.microsoft.com/office/drawing/2014/main" id="{FB629A7B-BAAA-42CD-B09E-1A2480BA5227}"/>
                </a:ext>
              </a:extLst>
            </p:cNvPr>
            <p:cNvSpPr txBox="1"/>
            <p:nvPr/>
          </p:nvSpPr>
          <p:spPr>
            <a:xfrm>
              <a:off x="311148" y="4508629"/>
              <a:ext cx="2493189" cy="338554"/>
            </a:xfrm>
            <a:prstGeom prst="rect">
              <a:avLst/>
            </a:prstGeom>
            <a:noFill/>
          </p:spPr>
          <p:txBody>
            <a:bodyPr wrap="square" rtlCol="0">
              <a:spAutoFit/>
            </a:bodyPr>
            <a:lstStyle/>
            <a:p>
              <a:pPr algn="ctr"/>
              <a:r>
                <a:rPr lang="fr-FR" sz="1600" b="1" dirty="0">
                  <a:latin typeface="Times New Roman" panose="02020603050405020304" pitchFamily="18" charset="0"/>
                  <a:cs typeface="Times New Roman" panose="02020603050405020304" pitchFamily="18" charset="0"/>
                </a:rPr>
                <a:t>Conclusion</a:t>
              </a:r>
              <a:endParaRPr lang="fr-FR" sz="1600" b="1" dirty="0">
                <a:solidFill>
                  <a:schemeClr val="tx1"/>
                </a:solidFill>
                <a:latin typeface="Times New Roman" panose="02020603050405020304" pitchFamily="18" charset="0"/>
                <a:cs typeface="Times New Roman" panose="02020603050405020304" pitchFamily="18" charset="0"/>
              </a:endParaRPr>
            </a:p>
          </p:txBody>
        </p:sp>
      </p:grpSp>
      <p:grpSp>
        <p:nvGrpSpPr>
          <p:cNvPr id="27" name="Groupe 26">
            <a:extLst>
              <a:ext uri="{FF2B5EF4-FFF2-40B4-BE49-F238E27FC236}">
                <a16:creationId xmlns:a16="http://schemas.microsoft.com/office/drawing/2014/main" id="{FAEC3BEF-495E-44D7-9E53-486C04058D22}"/>
              </a:ext>
            </a:extLst>
          </p:cNvPr>
          <p:cNvGrpSpPr/>
          <p:nvPr/>
        </p:nvGrpSpPr>
        <p:grpSpPr>
          <a:xfrm>
            <a:off x="7175299" y="1591905"/>
            <a:ext cx="864000" cy="864000"/>
            <a:chOff x="2027674" y="185898"/>
            <a:chExt cx="2980266" cy="2980266"/>
          </a:xfrm>
          <a:scene3d>
            <a:camera prst="orthographicFront">
              <a:rot lat="21296709" lon="20547321" rev="19881322"/>
            </a:camera>
            <a:lightRig rig="threePt" dir="t"/>
          </a:scene3d>
        </p:grpSpPr>
        <p:sp>
          <p:nvSpPr>
            <p:cNvPr id="28" name="Forme libre : forme 27">
              <a:extLst>
                <a:ext uri="{FF2B5EF4-FFF2-40B4-BE49-F238E27FC236}">
                  <a16:creationId xmlns:a16="http://schemas.microsoft.com/office/drawing/2014/main" id="{20D1A234-6CF3-47CB-B807-7A91ED4C578C}"/>
                </a:ext>
              </a:extLst>
            </p:cNvPr>
            <p:cNvSpPr/>
            <p:nvPr/>
          </p:nvSpPr>
          <p:spPr>
            <a:xfrm>
              <a:off x="2027674" y="185898"/>
              <a:ext cx="2980266" cy="2980266"/>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4C6195"/>
            </a:solidFill>
            <a:ln>
              <a:solidFill>
                <a:srgbClr val="CB1E1D"/>
              </a:solidFill>
            </a:ln>
            <a:sp3d extrusionH="3810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8856" tIns="757803" rIns="658856" bIns="809925" numCol="1" spcCol="1270" anchor="ctr" anchorCtr="0">
              <a:noAutofit/>
            </a:bodyPr>
            <a:lstStyle/>
            <a:p>
              <a:pPr marL="0" lvl="0" indent="0" algn="ctr" defTabSz="2089150">
                <a:lnSpc>
                  <a:spcPct val="90000"/>
                </a:lnSpc>
                <a:spcBef>
                  <a:spcPct val="0"/>
                </a:spcBef>
                <a:spcAft>
                  <a:spcPct val="35000"/>
                </a:spcAft>
                <a:buNone/>
              </a:pPr>
              <a:endParaRPr lang="fr-FR" sz="4700" kern="1200" dirty="0"/>
            </a:p>
          </p:txBody>
        </p:sp>
        <p:sp>
          <p:nvSpPr>
            <p:cNvPr id="29" name="Ellipse 28">
              <a:extLst>
                <a:ext uri="{FF2B5EF4-FFF2-40B4-BE49-F238E27FC236}">
                  <a16:creationId xmlns:a16="http://schemas.microsoft.com/office/drawing/2014/main" id="{9425005C-C656-4F64-8111-73AD9B53B8DD}"/>
                </a:ext>
              </a:extLst>
            </p:cNvPr>
            <p:cNvSpPr/>
            <p:nvPr/>
          </p:nvSpPr>
          <p:spPr>
            <a:xfrm>
              <a:off x="2906551" y="1064031"/>
              <a:ext cx="1222512" cy="1224000"/>
            </a:xfrm>
            <a:prstGeom prst="ellipse">
              <a:avLst/>
            </a:prstGeom>
            <a:solidFill>
              <a:schemeClr val="bg1"/>
            </a:solidFill>
            <a:ln>
              <a:solidFill>
                <a:srgbClr val="CB1E1D"/>
              </a:solidFill>
            </a:ln>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1" name="Espace réservé du numéro de diapositive 30">
            <a:extLst>
              <a:ext uri="{FF2B5EF4-FFF2-40B4-BE49-F238E27FC236}">
                <a16:creationId xmlns:a16="http://schemas.microsoft.com/office/drawing/2014/main" id="{9D241893-F233-4D48-B7F0-B4539F8843DC}"/>
              </a:ext>
            </a:extLst>
          </p:cNvPr>
          <p:cNvSpPr>
            <a:spLocks noGrp="1"/>
          </p:cNvSpPr>
          <p:nvPr>
            <p:ph type="sldNum" sz="quarter" idx="12"/>
          </p:nvPr>
        </p:nvSpPr>
        <p:spPr/>
        <p:txBody>
          <a:bodyPr/>
          <a:lstStyle/>
          <a:p>
            <a:fld id="{40B3FBAB-EA8F-4382-8C32-B20DB9EE58D8}" type="slidenum">
              <a:rPr lang="fr-FR" smtClean="0"/>
              <a:t>32</a:t>
            </a:fld>
            <a:endParaRPr lang="fr-FR"/>
          </a:p>
        </p:txBody>
      </p:sp>
    </p:spTree>
    <p:extLst>
      <p:ext uri="{BB962C8B-B14F-4D97-AF65-F5344CB8AC3E}">
        <p14:creationId xmlns:p14="http://schemas.microsoft.com/office/powerpoint/2010/main" val="75762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62F5AA5-F0CD-45B1-86E8-37925CA800B5}"/>
              </a:ext>
            </a:extLst>
          </p:cNvPr>
          <p:cNvSpPr txBox="1"/>
          <p:nvPr/>
        </p:nvSpPr>
        <p:spPr>
          <a:xfrm>
            <a:off x="1021244" y="638059"/>
            <a:ext cx="6097656" cy="523220"/>
          </a:xfrm>
          <a:prstGeom prst="rect">
            <a:avLst/>
          </a:prstGeom>
          <a:noFill/>
        </p:spPr>
        <p:txBody>
          <a:bodyPr wrap="square">
            <a:spAutoFit/>
          </a:bodyPr>
          <a:lstStyle/>
          <a:p>
            <a:r>
              <a:rPr lang="fr-FR" sz="2800" b="1" dirty="0">
                <a:solidFill>
                  <a:srgbClr val="CB1E1D"/>
                </a:solidFill>
                <a:effectLst/>
                <a:latin typeface="Times New Roman" panose="02020603050405020304" pitchFamily="18" charset="0"/>
                <a:ea typeface="Calibri" panose="020F0502020204030204" pitchFamily="34" charset="0"/>
                <a:cs typeface="Arial" panose="020B0604020202020204" pitchFamily="34" charset="0"/>
              </a:rPr>
              <a:t>Solutions trouvées</a:t>
            </a:r>
            <a:endParaRPr lang="fr-FR" sz="2800" b="1" dirty="0"/>
          </a:p>
        </p:txBody>
      </p:sp>
      <p:sp>
        <p:nvSpPr>
          <p:cNvPr id="7" name="ZoneTexte 6">
            <a:extLst>
              <a:ext uri="{FF2B5EF4-FFF2-40B4-BE49-F238E27FC236}">
                <a16:creationId xmlns:a16="http://schemas.microsoft.com/office/drawing/2014/main" id="{458E3FC8-79C9-4645-AC7D-D3A2CF4E8A2E}"/>
              </a:ext>
            </a:extLst>
          </p:cNvPr>
          <p:cNvSpPr txBox="1"/>
          <p:nvPr/>
        </p:nvSpPr>
        <p:spPr>
          <a:xfrm>
            <a:off x="1021244" y="1696376"/>
            <a:ext cx="6097656" cy="400110"/>
          </a:xfrm>
          <a:prstGeom prst="rect">
            <a:avLst/>
          </a:prstGeom>
          <a:noFill/>
        </p:spPr>
        <p:txBody>
          <a:bodyPr wrap="square">
            <a:spAutoFit/>
          </a:bodyPr>
          <a:lstStyle/>
          <a:p>
            <a:r>
              <a:rPr lang="fr-FR" sz="2000" b="1" dirty="0">
                <a:effectLst/>
                <a:latin typeface="Times New Roman" panose="02020603050405020304" pitchFamily="18" charset="0"/>
                <a:ea typeface="Calibri" panose="020F0502020204030204" pitchFamily="34" charset="0"/>
                <a:cs typeface="Arial" panose="020B0604020202020204" pitchFamily="34" charset="0"/>
              </a:rPr>
              <a:t>Chaine d’entrainement-Caterpillar</a:t>
            </a:r>
            <a:endParaRPr lang="fr-FR" sz="2000" b="1" dirty="0"/>
          </a:p>
        </p:txBody>
      </p:sp>
      <p:sp>
        <p:nvSpPr>
          <p:cNvPr id="8" name="ZoneTexte 7">
            <a:extLst>
              <a:ext uri="{FF2B5EF4-FFF2-40B4-BE49-F238E27FC236}">
                <a16:creationId xmlns:a16="http://schemas.microsoft.com/office/drawing/2014/main" id="{9C288DDD-9882-49A6-83E1-D2FF2149D4A5}"/>
              </a:ext>
            </a:extLst>
          </p:cNvPr>
          <p:cNvSpPr txBox="1"/>
          <p:nvPr/>
        </p:nvSpPr>
        <p:spPr>
          <a:xfrm>
            <a:off x="1021244" y="2267355"/>
            <a:ext cx="9901859" cy="1357488"/>
          </a:xfrm>
          <a:prstGeom prst="rect">
            <a:avLst/>
          </a:prstGeom>
          <a:noFill/>
        </p:spPr>
        <p:txBody>
          <a:bodyPr wrap="square">
            <a:spAutoFit/>
          </a:bodyPr>
          <a:lstStyle/>
          <a:p>
            <a:pPr marL="342900" lvl="0" indent="-342900" rtl="0">
              <a:lnSpc>
                <a:spcPct val="106000"/>
              </a:lnSpc>
              <a:buFont typeface="Symbol" panose="05050102010706020507" pitchFamily="18" charset="2"/>
              <a:buChar char=""/>
            </a:pP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Remplacement Moteurs-Tendeurs-Réducteurs par une chaine Caterpillar avec un tendeur.</a:t>
            </a:r>
          </a:p>
          <a:p>
            <a:pPr marL="342900" lvl="0" indent="-342900">
              <a:lnSpc>
                <a:spcPct val="106000"/>
              </a:lnSpc>
              <a:buFont typeface="Symbol" panose="05050102010706020507" pitchFamily="18" charset="2"/>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R</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éduire la puissance des roues.</a:t>
            </a:r>
          </a:p>
          <a:p>
            <a:pPr marL="342900" lvl="0" indent="-342900">
              <a:lnSpc>
                <a:spcPct val="106000"/>
              </a:lnSpc>
              <a:spcAft>
                <a:spcPts val="800"/>
              </a:spcAft>
              <a:buFont typeface="Symbol" panose="05050102010706020507" pitchFamily="18" charset="2"/>
              <a:buChar char=""/>
            </a:pP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Liberté dans le choix d’implantation du groupe moteur.</a:t>
            </a:r>
          </a:p>
          <a:p>
            <a:pPr>
              <a:lnSpc>
                <a:spcPct val="107000"/>
              </a:lnSpc>
              <a:spcAft>
                <a:spcPts val="800"/>
              </a:spcAft>
            </a:pPr>
            <a:r>
              <a:rPr lang="fr-FR" sz="1800" dirty="0">
                <a:effectLst/>
                <a:latin typeface="Times New Roman" panose="02020603050405020304" pitchFamily="18" charset="0"/>
                <a:ea typeface="Calibri" panose="020F0502020204030204" pitchFamily="34" charset="0"/>
                <a:cs typeface="Arial" panose="020B0604020202020204" pitchFamily="34" charset="0"/>
              </a:rPr>
              <a:t> </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Espace réservé du numéro de diapositive 9">
            <a:extLst>
              <a:ext uri="{FF2B5EF4-FFF2-40B4-BE49-F238E27FC236}">
                <a16:creationId xmlns:a16="http://schemas.microsoft.com/office/drawing/2014/main" id="{F12BF1DC-52E2-4B1E-AD3F-6E5CA47334C8}"/>
              </a:ext>
            </a:extLst>
          </p:cNvPr>
          <p:cNvSpPr>
            <a:spLocks noGrp="1"/>
          </p:cNvSpPr>
          <p:nvPr>
            <p:ph type="sldNum" sz="quarter" idx="12"/>
          </p:nvPr>
        </p:nvSpPr>
        <p:spPr/>
        <p:txBody>
          <a:bodyPr/>
          <a:lstStyle/>
          <a:p>
            <a:fld id="{40B3FBAB-EA8F-4382-8C32-B20DB9EE58D8}" type="slidenum">
              <a:rPr lang="fr-FR" smtClean="0"/>
              <a:t>33</a:t>
            </a:fld>
            <a:endParaRPr lang="fr-FR"/>
          </a:p>
        </p:txBody>
      </p:sp>
      <p:pic>
        <p:nvPicPr>
          <p:cNvPr id="11" name="WhatsApp Video 2021-12-12 at 12.43.25">
            <a:hlinkClick r:id="" action="ppaction://media"/>
            <a:extLst>
              <a:ext uri="{FF2B5EF4-FFF2-40B4-BE49-F238E27FC236}">
                <a16:creationId xmlns:a16="http://schemas.microsoft.com/office/drawing/2014/main" id="{E1E71DC7-FEF5-42D8-9D81-E94987159FC9}"/>
              </a:ext>
            </a:extLst>
          </p:cNvPr>
          <p:cNvPicPr>
            <a:picLocks noChangeAspect="1"/>
          </p:cNvPicPr>
          <p:nvPr>
            <a:videoFile r:link="rId1"/>
            <p:extLst>
              <p:ext uri="{DAA4B4D4-6D71-4841-9C94-3DE7FCFB9230}">
                <p14:media xmlns:p14="http://schemas.microsoft.com/office/powerpoint/2010/main" r:embed="rId2">
                  <p14:trim st="48087" end="10026.4535"/>
                </p14:media>
              </p:ext>
            </p:extLst>
          </p:nvPr>
        </p:nvPicPr>
        <p:blipFill>
          <a:blip r:embed="rId4"/>
          <a:stretch>
            <a:fillRect/>
          </a:stretch>
        </p:blipFill>
        <p:spPr>
          <a:xfrm>
            <a:off x="4143373" y="3795712"/>
            <a:ext cx="3657600" cy="2743200"/>
          </a:xfrm>
          <a:prstGeom prst="rect">
            <a:avLst/>
          </a:prstGeom>
        </p:spPr>
      </p:pic>
    </p:spTree>
    <p:extLst>
      <p:ext uri="{BB962C8B-B14F-4D97-AF65-F5344CB8AC3E}">
        <p14:creationId xmlns:p14="http://schemas.microsoft.com/office/powerpoint/2010/main" val="36244040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8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4C086CFF-B66B-4CD8-B704-B6E06A552A62}"/>
              </a:ext>
            </a:extLst>
          </p:cNvPr>
          <p:cNvGrpSpPr/>
          <p:nvPr/>
        </p:nvGrpSpPr>
        <p:grpSpPr>
          <a:xfrm>
            <a:off x="1616529" y="1386173"/>
            <a:ext cx="2400301" cy="864705"/>
            <a:chOff x="1356690" y="1384342"/>
            <a:chExt cx="2400301" cy="864705"/>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E5C07CCA-25A7-416D-8397-FEC7BE15B10F}"/>
                    </a:ext>
                  </a:extLst>
                </p:cNvPr>
                <p:cNvSpPr txBox="1"/>
                <p:nvPr/>
              </p:nvSpPr>
              <p:spPr>
                <a:xfrm>
                  <a:off x="1356690" y="1470991"/>
                  <a:ext cx="2400301" cy="691408"/>
                </a:xfrm>
                <a:prstGeom prst="rect">
                  <a:avLst/>
                </a:prstGeom>
                <a:noFill/>
                <a:ln>
                  <a:noFill/>
                </a:ln>
              </p:spPr>
              <p:txBody>
                <a:bodyPr bIns="0" lIns="0" rIns="0" rtlCol="0" tIns="0" wrap="square">
                  <a:spAutoFit/>
                </a:bodyPr>
                <a:lstStyle/>
                <a:p>
                  <a:pPr/>
                  <a14:m>
                    <m:oMathPara xmlns:m="http://schemas.openxmlformats.org/officeDocument/2006/math">
                      <m:oMathParaPr>
                        <m:jc m:val="centerGroup"/>
                      </m:oMathParaPr>
                      <m:oMath xmlns:m="http://schemas.openxmlformats.org/officeDocument/2006/math">
                        <m:r>
                          <a:rPr b="1" i="0" lang="en-US" smtClean="0" sz="2400">
                            <a:latin charset="0" panose="02040503050406030204" pitchFamily="18" typeface="Cambria Math"/>
                          </a:rPr>
                          <m:t>𝐍</m:t>
                        </m:r>
                        <m:r>
                          <a:rPr b="1" i="0" lang="en-US" smtClean="0" sz="2400">
                            <a:latin charset="0" panose="02040503050406030204" pitchFamily="18" typeface="Cambria Math"/>
                          </a:rPr>
                          <m:t>=</m:t>
                        </m:r>
                        <m:f>
                          <m:fPr>
                            <m:ctrlPr>
                              <a:rPr b="1" i="1" lang="fr-FR" sz="2400">
                                <a:latin charset="0" panose="02040503050406030204" pitchFamily="18" typeface="Cambria Math"/>
                              </a:rPr>
                            </m:ctrlPr>
                          </m:fPr>
                          <m:num>
                            <m:r>
                              <a:rPr b="1" i="0" lang="en-US" sz="2400">
                                <a:latin charset="0" panose="02040503050406030204" pitchFamily="18" typeface="Cambria Math"/>
                              </a:rPr>
                              <m:t>𝐃</m:t>
                            </m:r>
                            <m:r>
                              <a:rPr b="1" i="0" lang="en-US" sz="2400">
                                <a:latin charset="0" panose="02040503050406030204" pitchFamily="18" typeface="Cambria Math"/>
                              </a:rPr>
                              <m:t>∗</m:t>
                            </m:r>
                            <m:r>
                              <a:rPr b="1" i="0" lang="en-US" sz="2400">
                                <a:latin charset="0" panose="02040503050406030204" pitchFamily="18" typeface="Cambria Math"/>
                              </a:rPr>
                              <m:t>𝛑</m:t>
                            </m:r>
                          </m:num>
                          <m:den>
                            <m:r>
                              <a:rPr b="1" i="0" lang="en-US" smtClean="0" sz="2400">
                                <a:solidFill>
                                  <a:srgbClr val="CB1E1D"/>
                                </a:solidFill>
                                <a:latin charset="0" panose="02040503050406030204" pitchFamily="18" typeface="Cambria Math"/>
                              </a:rPr>
                              <m:t>𝛂</m:t>
                            </m:r>
                            <m:r>
                              <a:rPr b="1" i="0" lang="en-US" sz="2400">
                                <a:latin charset="0" panose="02040503050406030204" pitchFamily="18" typeface="Cambria Math"/>
                              </a:rPr>
                              <m:t>∗</m:t>
                            </m:r>
                            <m:r>
                              <a:rPr b="1" i="0" lang="en-US" sz="2400">
                                <a:latin charset="0" panose="02040503050406030204" pitchFamily="18" typeface="Cambria Math"/>
                              </a:rPr>
                              <m:t>𝟐𝟓</m:t>
                            </m:r>
                            <m:r>
                              <a:rPr b="1" i="0" lang="en-US" sz="2400">
                                <a:latin charset="0" panose="02040503050406030204" pitchFamily="18" typeface="Cambria Math"/>
                              </a:rPr>
                              <m:t>.</m:t>
                            </m:r>
                            <m:r>
                              <a:rPr b="1" i="0" lang="en-US" sz="2400">
                                <a:latin charset="0" panose="02040503050406030204" pitchFamily="18" typeface="Cambria Math"/>
                              </a:rPr>
                              <m:t>𝟒</m:t>
                            </m:r>
                          </m:den>
                        </m:f>
                      </m:oMath>
                    </m:oMathPara>
                  </a14:m>
                  <a:endParaRPr b="1" dirty="0" lang="fr-FR" sz="2400">
                    <a:latin charset="0" panose="02020603050405020304" pitchFamily="18" typeface="Times New Roman"/>
                    <a:cs charset="0" panose="02020603050405020304" pitchFamily="18" typeface="Times New Roman"/>
                  </a:endParaRPr>
                </a:p>
              </p:txBody>
            </p:sp>
          </mc:Choice>
          <mc:Fallback xmlns="">
            <p:sp>
              <p:nvSpPr>
                <p:cNvPr id="4" name="ZoneTexte 3">
                  <a:extLst>
                    <a:ext uri="{FF2B5EF4-FFF2-40B4-BE49-F238E27FC236}">
                      <a16:creationId xmlns:a16="http://schemas.microsoft.com/office/drawing/2014/main" id="{E5C07CCA-25A7-416D-8397-FEC7BE15B10F}"/>
                    </a:ext>
                  </a:extLst>
                </p:cNvPr>
                <p:cNvSpPr txBox="1">
                  <a:spLocks noAdjustHandles="1" noChangeArrowheads="1" noChangeAspect="1" noChangeShapeType="1" noEditPoints="1" noMove="1" noResize="1" noRot="1" noTextEdit="1"/>
                </p:cNvSpPr>
                <p:nvPr/>
              </p:nvSpPr>
              <p:spPr>
                <a:xfrm>
                  <a:off x="1356690" y="1470991"/>
                  <a:ext cx="2400301" cy="691408"/>
                </a:xfrm>
                <a:prstGeom prst="rect">
                  <a:avLst/>
                </a:prstGeom>
                <a:blipFill>
                  <a:blip r:embed="rId2"/>
                  <a:stretch>
                    <a:fillRect/>
                  </a:stretch>
                </a:blipFill>
                <a:ln>
                  <a:noFill/>
                </a:ln>
              </p:spPr>
              <p:txBody>
                <a:bodyPr/>
                <a:lstStyle/>
                <a:p>
                  <a:r>
                    <a:rPr lang="fr-FR">
                      <a:noFill/>
                    </a:rPr>
                    <a:t> </a:t>
                  </a:r>
                </a:p>
              </p:txBody>
            </p:sp>
          </mc:Fallback>
        </mc:AlternateContent>
        <p:sp>
          <p:nvSpPr>
            <p:cNvPr id="5" name="Rectangle : coins arrondis 4">
              <a:extLst>
                <a:ext uri="{FF2B5EF4-FFF2-40B4-BE49-F238E27FC236}">
                  <a16:creationId xmlns:a16="http://schemas.microsoft.com/office/drawing/2014/main" id="{1CBBBB68-E061-4831-B8E6-863B52107086}"/>
                </a:ext>
              </a:extLst>
            </p:cNvPr>
            <p:cNvSpPr/>
            <p:nvPr/>
          </p:nvSpPr>
          <p:spPr>
            <a:xfrm>
              <a:off x="1488383" y="1384342"/>
              <a:ext cx="2136913" cy="864705"/>
            </a:xfrm>
            <a:prstGeom prst="roundRect">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grpSp>
      <p:pic>
        <p:nvPicPr>
          <p:cNvPr id="11" name="Image 10">
            <a:extLst>
              <a:ext uri="{FF2B5EF4-FFF2-40B4-BE49-F238E27FC236}">
                <a16:creationId xmlns:a16="http://schemas.microsoft.com/office/drawing/2014/main" id="{AAAD6B43-4990-482B-BC47-589EF5C6D55F}"/>
              </a:ext>
            </a:extLst>
          </p:cNvPr>
          <p:cNvPicPr>
            <a:picLocks noChangeAspect="1"/>
          </p:cNvPicPr>
          <p:nvPr/>
        </p:nvPicPr>
        <p:blipFill rotWithShape="1">
          <a:blip r:embed="rId3">
            <a:extLst>
              <a:ext uri="{28A0092B-C50C-407E-A947-70E740481C1C}">
                <a14:useLocalDpi xmlns:a14="http://schemas.microsoft.com/office/drawing/2010/main" val="0"/>
              </a:ext>
            </a:extLst>
          </a:blip>
          <a:srcRect b="-89" r="55"/>
          <a:stretch/>
        </p:blipFill>
        <p:spPr bwMode="auto">
          <a:xfrm>
            <a:off x="7428520" y="3694744"/>
            <a:ext cx="3879024" cy="2987734"/>
          </a:xfrm>
          <a:prstGeom prst="rect">
            <a:avLst/>
          </a:prstGeom>
          <a:ln>
            <a:noFill/>
          </a:ln>
          <a:extLst>
            <a:ext uri="{53640926-AAD7-44D8-BBD7-CCE9431645EC}">
              <a14:shadowObscured xmlns:a14="http://schemas.microsoft.com/office/drawing/2010/main"/>
            </a:ext>
          </a:extLst>
        </p:spPr>
      </p:pic>
      <p:pic>
        <p:nvPicPr>
          <p:cNvPr id="9" name="Image 8">
            <a:extLst>
              <a:ext uri="{FF2B5EF4-FFF2-40B4-BE49-F238E27FC236}">
                <a16:creationId xmlns:a16="http://schemas.microsoft.com/office/drawing/2014/main" id="{FC539692-21A8-442F-A6B3-8D60BD585C24}"/>
              </a:ext>
            </a:extLst>
          </p:cNvPr>
          <p:cNvPicPr>
            <a:picLocks noChangeAspect="1"/>
          </p:cNvPicPr>
          <p:nvPr/>
        </p:nvPicPr>
        <p:blipFill rotWithShape="1">
          <a:blip r:embed="rId4">
            <a:extLst>
              <a:ext uri="{28A0092B-C50C-407E-A947-70E740481C1C}">
                <a14:useLocalDpi xmlns:a14="http://schemas.microsoft.com/office/drawing/2010/main" val="0"/>
              </a:ext>
            </a:extLst>
          </a:blip>
          <a:srcRect b="-2" r="21"/>
          <a:stretch/>
        </p:blipFill>
        <p:spPr bwMode="auto">
          <a:xfrm>
            <a:off x="1083239" y="4008430"/>
            <a:ext cx="4261985" cy="2360362"/>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24A9DFCF-1CC5-40C1-AB06-EE166D899864}"/>
                  </a:ext>
                </a:extLst>
              </p:cNvPr>
              <p:cNvSpPr txBox="1"/>
              <p:nvPr/>
            </p:nvSpPr>
            <p:spPr>
              <a:xfrm>
                <a:off x="2014080" y="2536227"/>
                <a:ext cx="2400301" cy="691408"/>
              </a:xfrm>
              <a:prstGeom prst="rect">
                <a:avLst/>
              </a:prstGeom>
              <a:noFill/>
              <a:ln>
                <a:noFill/>
              </a:ln>
            </p:spPr>
            <p:txBody>
              <a:bodyPr bIns="0" lIns="0" rIns="0" rtlCol="0" tIns="0" wrap="square">
                <a:spAutoFit/>
              </a:bodyPr>
              <a:lstStyle/>
              <a:p>
                <a:pPr/>
                <a14:m>
                  <m:oMathPara xmlns:m="http://schemas.openxmlformats.org/officeDocument/2006/math">
                    <m:oMathParaPr>
                      <m:jc m:val="centerGroup"/>
                    </m:oMathParaPr>
                    <m:oMath xmlns:m="http://schemas.openxmlformats.org/officeDocument/2006/math">
                      <m:r>
                        <a:rPr b="1" i="0" lang="en-US" smtClean="0" sz="2400">
                          <a:latin charset="0" panose="02040503050406030204" pitchFamily="18" typeface="Cambria Math"/>
                        </a:rPr>
                        <m:t>𝐍</m:t>
                      </m:r>
                      <m:r>
                        <a:rPr b="1" i="0" lang="en-US" smtClean="0" sz="2400">
                          <a:latin charset="0" panose="02040503050406030204" pitchFamily="18" typeface="Cambria Math"/>
                        </a:rPr>
                        <m:t>=</m:t>
                      </m:r>
                      <m:f>
                        <m:fPr>
                          <m:ctrlPr>
                            <a:rPr b="1" i="1" lang="fr-FR" sz="2400">
                              <a:latin charset="0" panose="02040503050406030204" pitchFamily="18" typeface="Cambria Math"/>
                            </a:rPr>
                          </m:ctrlPr>
                        </m:fPr>
                        <m:num>
                          <m:r>
                            <a:rPr b="1" i="0" lang="en-US" sz="2400">
                              <a:latin charset="0" panose="02040503050406030204" pitchFamily="18" typeface="Cambria Math"/>
                            </a:rPr>
                            <m:t>𝐃</m:t>
                          </m:r>
                          <m:r>
                            <a:rPr b="1" i="0" lang="en-US" sz="2400">
                              <a:latin charset="0" panose="02040503050406030204" pitchFamily="18" typeface="Cambria Math"/>
                            </a:rPr>
                            <m:t>∗</m:t>
                          </m:r>
                          <m:r>
                            <a:rPr b="1" i="0" lang="en-US" sz="2400">
                              <a:latin charset="0" panose="02040503050406030204" pitchFamily="18" typeface="Cambria Math"/>
                            </a:rPr>
                            <m:t>𝛑</m:t>
                          </m:r>
                        </m:num>
                        <m:den>
                          <m:r>
                            <a:rPr b="1" i="0" lang="fr-FR" smtClean="0" sz="2400">
                              <a:solidFill>
                                <a:srgbClr val="CB1E1D"/>
                              </a:solidFill>
                              <a:latin charset="0" panose="02040503050406030204" pitchFamily="18" typeface="Cambria Math"/>
                            </a:rPr>
                            <m:t>𝟐</m:t>
                          </m:r>
                          <m:r>
                            <a:rPr b="1" i="0" lang="en-US" sz="2400">
                              <a:latin charset="0" panose="02040503050406030204" pitchFamily="18" typeface="Cambria Math"/>
                            </a:rPr>
                            <m:t>∗</m:t>
                          </m:r>
                          <m:r>
                            <a:rPr b="1" i="0" lang="en-US" sz="2400">
                              <a:latin charset="0" panose="02040503050406030204" pitchFamily="18" typeface="Cambria Math"/>
                            </a:rPr>
                            <m:t>𝟐𝟓</m:t>
                          </m:r>
                          <m:r>
                            <a:rPr b="1" i="0" lang="en-US" sz="2400">
                              <a:latin charset="0" panose="02040503050406030204" pitchFamily="18" typeface="Cambria Math"/>
                            </a:rPr>
                            <m:t>.</m:t>
                          </m:r>
                          <m:r>
                            <a:rPr b="1" i="0" lang="en-US" sz="2400">
                              <a:latin charset="0" panose="02040503050406030204" pitchFamily="18" typeface="Cambria Math"/>
                            </a:rPr>
                            <m:t>𝟒</m:t>
                          </m:r>
                        </m:den>
                      </m:f>
                    </m:oMath>
                  </m:oMathPara>
                </a14:m>
                <a:endParaRPr b="1" dirty="0" lang="fr-FR" sz="2400">
                  <a:latin charset="0" panose="02020603050405020304" pitchFamily="18" typeface="Times New Roman"/>
                  <a:cs charset="0" panose="02020603050405020304" pitchFamily="18" typeface="Times New Roman"/>
                </a:endParaRPr>
              </a:p>
            </p:txBody>
          </p:sp>
        </mc:Choice>
        <mc:Fallback xmlns="">
          <p:sp>
            <p:nvSpPr>
              <p:cNvPr id="8" name="ZoneTexte 7">
                <a:extLst>
                  <a:ext uri="{FF2B5EF4-FFF2-40B4-BE49-F238E27FC236}">
                    <a16:creationId xmlns:a16="http://schemas.microsoft.com/office/drawing/2014/main" id="{24A9DFCF-1CC5-40C1-AB06-EE166D899864}"/>
                  </a:ext>
                </a:extLst>
              </p:cNvPr>
              <p:cNvSpPr txBox="1">
                <a:spLocks noAdjustHandles="1" noChangeArrowheads="1" noChangeAspect="1" noChangeShapeType="1" noEditPoints="1" noMove="1" noResize="1" noRot="1" noTextEdit="1"/>
              </p:cNvSpPr>
              <p:nvPr/>
            </p:nvSpPr>
            <p:spPr>
              <a:xfrm>
                <a:off x="2014080" y="2536227"/>
                <a:ext cx="2400301" cy="691408"/>
              </a:xfrm>
              <a:prstGeom prst="rect">
                <a:avLst/>
              </a:prstGeom>
              <a:blipFill>
                <a:blip r:embed="rId5"/>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D1908896-9F45-4F8F-9B86-CBB01B6D54DB}"/>
                  </a:ext>
                </a:extLst>
              </p:cNvPr>
              <p:cNvSpPr txBox="1"/>
              <p:nvPr/>
            </p:nvSpPr>
            <p:spPr>
              <a:xfrm>
                <a:off x="6577468" y="2536227"/>
                <a:ext cx="2400301" cy="691408"/>
              </a:xfrm>
              <a:prstGeom prst="rect">
                <a:avLst/>
              </a:prstGeom>
              <a:noFill/>
              <a:ln>
                <a:noFill/>
              </a:ln>
            </p:spPr>
            <p:txBody>
              <a:bodyPr bIns="0" lIns="0" rIns="0" rtlCol="0" tIns="0" wrap="square">
                <a:spAutoFit/>
              </a:bodyPr>
              <a:lstStyle/>
              <a:p>
                <a:pPr/>
                <a14:m>
                  <m:oMathPara xmlns:m="http://schemas.openxmlformats.org/officeDocument/2006/math">
                    <m:oMathParaPr>
                      <m:jc m:val="centerGroup"/>
                    </m:oMathParaPr>
                    <m:oMath xmlns:m="http://schemas.openxmlformats.org/officeDocument/2006/math">
                      <m:r>
                        <a:rPr b="1" i="0" lang="en-US" smtClean="0" sz="2400">
                          <a:latin charset="0" panose="02040503050406030204" pitchFamily="18" typeface="Cambria Math"/>
                        </a:rPr>
                        <m:t>𝐍</m:t>
                      </m:r>
                      <m:r>
                        <a:rPr b="1" i="0" lang="en-US" smtClean="0" sz="2400">
                          <a:latin charset="0" panose="02040503050406030204" pitchFamily="18" typeface="Cambria Math"/>
                        </a:rPr>
                        <m:t>=</m:t>
                      </m:r>
                      <m:f>
                        <m:fPr>
                          <m:ctrlPr>
                            <a:rPr b="1" i="1" lang="fr-FR" sz="2400">
                              <a:latin charset="0" panose="02040503050406030204" pitchFamily="18" typeface="Cambria Math"/>
                            </a:rPr>
                          </m:ctrlPr>
                        </m:fPr>
                        <m:num>
                          <m:r>
                            <a:rPr b="1" i="0" lang="en-US" sz="2400">
                              <a:latin charset="0" panose="02040503050406030204" pitchFamily="18" typeface="Cambria Math"/>
                            </a:rPr>
                            <m:t>𝐃</m:t>
                          </m:r>
                          <m:r>
                            <a:rPr b="1" i="0" lang="en-US" sz="2400">
                              <a:latin charset="0" panose="02040503050406030204" pitchFamily="18" typeface="Cambria Math"/>
                            </a:rPr>
                            <m:t>∗</m:t>
                          </m:r>
                          <m:r>
                            <a:rPr b="1" i="0" lang="en-US" sz="2400">
                              <a:latin charset="0" panose="02040503050406030204" pitchFamily="18" typeface="Cambria Math"/>
                            </a:rPr>
                            <m:t>𝛑</m:t>
                          </m:r>
                        </m:num>
                        <m:den>
                          <m:r>
                            <a:rPr b="1" i="0" lang="fr-FR" smtClean="0" sz="2400">
                              <a:solidFill>
                                <a:srgbClr val="CB1E1D"/>
                              </a:solidFill>
                              <a:latin charset="0" panose="02040503050406030204" pitchFamily="18" typeface="Cambria Math"/>
                            </a:rPr>
                            <m:t>𝟔</m:t>
                          </m:r>
                          <m:r>
                            <a:rPr b="1" i="0" lang="en-US" sz="2400">
                              <a:latin charset="0" panose="02040503050406030204" pitchFamily="18" typeface="Cambria Math"/>
                            </a:rPr>
                            <m:t>∗</m:t>
                          </m:r>
                          <m:r>
                            <a:rPr b="1" i="0" lang="en-US" sz="2400">
                              <a:latin charset="0" panose="02040503050406030204" pitchFamily="18" typeface="Cambria Math"/>
                            </a:rPr>
                            <m:t>𝟐𝟓</m:t>
                          </m:r>
                          <m:r>
                            <a:rPr b="1" i="0" lang="en-US" sz="2400">
                              <a:latin charset="0" panose="02040503050406030204" pitchFamily="18" typeface="Cambria Math"/>
                            </a:rPr>
                            <m:t>.</m:t>
                          </m:r>
                          <m:r>
                            <a:rPr b="1" i="0" lang="en-US" sz="2400">
                              <a:latin charset="0" panose="02040503050406030204" pitchFamily="18" typeface="Cambria Math"/>
                            </a:rPr>
                            <m:t>𝟒</m:t>
                          </m:r>
                        </m:den>
                      </m:f>
                    </m:oMath>
                  </m:oMathPara>
                </a14:m>
                <a:endParaRPr b="1" dirty="0" lang="fr-FR" sz="2400">
                  <a:latin charset="0" panose="02020603050405020304" pitchFamily="18" typeface="Times New Roman"/>
                  <a:cs charset="0" panose="02020603050405020304" pitchFamily="18" typeface="Times New Roman"/>
                </a:endParaRPr>
              </a:p>
            </p:txBody>
          </p:sp>
        </mc:Choice>
        <mc:Fallback xmlns="">
          <p:sp>
            <p:nvSpPr>
              <p:cNvPr id="10" name="ZoneTexte 9">
                <a:extLst>
                  <a:ext uri="{FF2B5EF4-FFF2-40B4-BE49-F238E27FC236}">
                    <a16:creationId xmlns:a16="http://schemas.microsoft.com/office/drawing/2014/main" id="{D1908896-9F45-4F8F-9B86-CBB01B6D54DB}"/>
                  </a:ext>
                </a:extLst>
              </p:cNvPr>
              <p:cNvSpPr txBox="1">
                <a:spLocks noAdjustHandles="1" noChangeArrowheads="1" noChangeAspect="1" noChangeShapeType="1" noEditPoints="1" noMove="1" noResize="1" noRot="1" noTextEdit="1"/>
              </p:cNvSpPr>
              <p:nvPr/>
            </p:nvSpPr>
            <p:spPr>
              <a:xfrm>
                <a:off x="6577468" y="2536227"/>
                <a:ext cx="2400301" cy="691408"/>
              </a:xfrm>
              <a:prstGeom prst="rect">
                <a:avLst/>
              </a:prstGeom>
              <a:blipFill>
                <a:blip r:embed="rId6"/>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B3EEF735-1878-43FD-83CB-A700F3D2A309}"/>
                  </a:ext>
                </a:extLst>
              </p:cNvPr>
              <p:cNvSpPr txBox="1"/>
              <p:nvPr/>
            </p:nvSpPr>
            <p:spPr>
              <a:xfrm>
                <a:off x="8977769" y="2536227"/>
                <a:ext cx="2400301" cy="691408"/>
              </a:xfrm>
              <a:prstGeom prst="rect">
                <a:avLst/>
              </a:prstGeom>
              <a:noFill/>
              <a:ln>
                <a:noFill/>
              </a:ln>
            </p:spPr>
            <p:txBody>
              <a:bodyPr bIns="0" lIns="0" rIns="0" rtlCol="0" tIns="0" wrap="square">
                <a:spAutoFit/>
              </a:bodyPr>
              <a:lstStyle/>
              <a:p>
                <a:pPr/>
                <a14:m>
                  <m:oMathPara xmlns:m="http://schemas.openxmlformats.org/officeDocument/2006/math">
                    <m:oMathParaPr>
                      <m:jc m:val="centerGroup"/>
                    </m:oMathParaPr>
                    <m:oMath xmlns:m="http://schemas.openxmlformats.org/officeDocument/2006/math">
                      <m:r>
                        <a:rPr b="1" i="0" lang="en-US" smtClean="0" sz="2400">
                          <a:latin charset="0" panose="02040503050406030204" pitchFamily="18" typeface="Cambria Math"/>
                        </a:rPr>
                        <m:t>𝐍</m:t>
                      </m:r>
                      <m:r>
                        <a:rPr b="1" i="0" lang="en-US" smtClean="0" sz="2400">
                          <a:latin charset="0" panose="02040503050406030204" pitchFamily="18" typeface="Cambria Math"/>
                        </a:rPr>
                        <m:t>=</m:t>
                      </m:r>
                      <m:f>
                        <m:fPr>
                          <m:ctrlPr>
                            <a:rPr b="1" i="1" lang="fr-FR" smtClean="0" sz="2400">
                              <a:latin charset="0" panose="02040503050406030204" pitchFamily="18" typeface="Cambria Math"/>
                            </a:rPr>
                          </m:ctrlPr>
                        </m:fPr>
                        <m:num>
                          <m:r>
                            <a:rPr b="1" i="0" lang="en-US" sz="2400">
                              <a:latin charset="0" panose="02040503050406030204" pitchFamily="18" typeface="Cambria Math"/>
                            </a:rPr>
                            <m:t>𝐃</m:t>
                          </m:r>
                          <m:r>
                            <a:rPr b="1" i="0" lang="en-US" sz="2400">
                              <a:latin charset="0" panose="02040503050406030204" pitchFamily="18" typeface="Cambria Math"/>
                            </a:rPr>
                            <m:t>∗</m:t>
                          </m:r>
                          <m:r>
                            <a:rPr b="1" i="0" lang="en-US" sz="2400">
                              <a:latin charset="0" panose="02040503050406030204" pitchFamily="18" typeface="Cambria Math"/>
                            </a:rPr>
                            <m:t>𝛑</m:t>
                          </m:r>
                        </m:num>
                        <m:den>
                          <m:r>
                            <a:rPr b="1" i="0" lang="fr-FR" smtClean="0" sz="2400">
                              <a:solidFill>
                                <a:srgbClr val="CB1E1D"/>
                              </a:solidFill>
                              <a:latin charset="0" panose="02040503050406030204" pitchFamily="18" typeface="Cambria Math"/>
                            </a:rPr>
                            <m:t>𝟖</m:t>
                          </m:r>
                          <m:r>
                            <a:rPr b="1" i="0" lang="en-US" sz="2400">
                              <a:latin charset="0" panose="02040503050406030204" pitchFamily="18" typeface="Cambria Math"/>
                            </a:rPr>
                            <m:t>∗</m:t>
                          </m:r>
                          <m:r>
                            <a:rPr b="1" i="0" lang="en-US" sz="2400">
                              <a:latin charset="0" panose="02040503050406030204" pitchFamily="18" typeface="Cambria Math"/>
                            </a:rPr>
                            <m:t>𝟐𝟓</m:t>
                          </m:r>
                          <m:r>
                            <a:rPr b="1" i="0" lang="en-US" sz="2400">
                              <a:latin charset="0" panose="02040503050406030204" pitchFamily="18" typeface="Cambria Math"/>
                            </a:rPr>
                            <m:t>.</m:t>
                          </m:r>
                          <m:r>
                            <a:rPr b="1" i="0" lang="en-US" sz="2400">
                              <a:latin charset="0" panose="02040503050406030204" pitchFamily="18" typeface="Cambria Math"/>
                            </a:rPr>
                            <m:t>𝟒</m:t>
                          </m:r>
                        </m:den>
                      </m:f>
                    </m:oMath>
                  </m:oMathPara>
                </a14:m>
                <a:endParaRPr b="1" dirty="0" lang="fr-FR" sz="2400">
                  <a:latin charset="0" panose="02020603050405020304" pitchFamily="18" typeface="Times New Roman"/>
                  <a:cs charset="0" panose="02020603050405020304" pitchFamily="18" typeface="Times New Roman"/>
                </a:endParaRPr>
              </a:p>
            </p:txBody>
          </p:sp>
        </mc:Choice>
        <mc:Fallback xmlns="">
          <p:sp>
            <p:nvSpPr>
              <p:cNvPr id="12" name="ZoneTexte 11">
                <a:extLst>
                  <a:ext uri="{FF2B5EF4-FFF2-40B4-BE49-F238E27FC236}">
                    <a16:creationId xmlns:a16="http://schemas.microsoft.com/office/drawing/2014/main" id="{B3EEF735-1878-43FD-83CB-A700F3D2A309}"/>
                  </a:ext>
                </a:extLst>
              </p:cNvPr>
              <p:cNvSpPr txBox="1">
                <a:spLocks noAdjustHandles="1" noChangeArrowheads="1" noChangeAspect="1" noChangeShapeType="1" noEditPoints="1" noMove="1" noResize="1" noRot="1" noTextEdit="1"/>
              </p:cNvSpPr>
              <p:nvPr/>
            </p:nvSpPr>
            <p:spPr>
              <a:xfrm>
                <a:off x="8977769" y="2536227"/>
                <a:ext cx="2400301" cy="691408"/>
              </a:xfrm>
              <a:prstGeom prst="rect">
                <a:avLst/>
              </a:prstGeom>
              <a:blipFill>
                <a:blip r:embed="rId7"/>
                <a:stretch>
                  <a:fillRect/>
                </a:stretch>
              </a:blipFill>
              <a:ln>
                <a:noFill/>
              </a:ln>
            </p:spPr>
            <p:txBody>
              <a:bodyPr/>
              <a:lstStyle/>
              <a:p>
                <a:r>
                  <a:rPr lang="fr-FR">
                    <a:noFill/>
                  </a:rPr>
                  <a:t> </a:t>
                </a:r>
              </a:p>
            </p:txBody>
          </p:sp>
        </mc:Fallback>
      </mc:AlternateContent>
      <p:sp>
        <p:nvSpPr>
          <p:cNvPr id="27" name="ZoneTexte 26">
            <a:extLst>
              <a:ext uri="{FF2B5EF4-FFF2-40B4-BE49-F238E27FC236}">
                <a16:creationId xmlns:a16="http://schemas.microsoft.com/office/drawing/2014/main" id="{3B68CADA-7271-4E21-B0BE-EA831AC16153}"/>
              </a:ext>
            </a:extLst>
          </p:cNvPr>
          <p:cNvSpPr txBox="1"/>
          <p:nvPr/>
        </p:nvSpPr>
        <p:spPr>
          <a:xfrm>
            <a:off x="2816680" y="3037623"/>
            <a:ext cx="2208972" cy="400110"/>
          </a:xfrm>
          <a:prstGeom prst="rect">
            <a:avLst/>
          </a:prstGeom>
          <a:noFill/>
        </p:spPr>
        <p:txBody>
          <a:bodyPr wrap="square">
            <a:spAutoFit/>
          </a:bodyPr>
          <a:lstStyle/>
          <a:p>
            <a:r>
              <a:rPr b="1" dirty="0" lang="en-US" sz="2000">
                <a:effectLst/>
                <a:latin charset="0" panose="02020603050405020304" pitchFamily="18" typeface="Times New Roman"/>
                <a:ea charset="0" panose="020F0502020204030204" pitchFamily="34" typeface="Calibri"/>
              </a:rPr>
              <a:t>30 dents </a:t>
            </a:r>
            <a:endParaRPr b="1" dirty="0" lang="fr-FR" sz="2000"/>
          </a:p>
        </p:txBody>
      </p:sp>
      <p:sp>
        <p:nvSpPr>
          <p:cNvPr id="28" name="ZoneTexte 27">
            <a:extLst>
              <a:ext uri="{FF2B5EF4-FFF2-40B4-BE49-F238E27FC236}">
                <a16:creationId xmlns:a16="http://schemas.microsoft.com/office/drawing/2014/main" id="{CDAD1732-AF6F-41C9-9EA9-84EB12E30D61}"/>
              </a:ext>
            </a:extLst>
          </p:cNvPr>
          <p:cNvSpPr txBox="1"/>
          <p:nvPr/>
        </p:nvSpPr>
        <p:spPr>
          <a:xfrm>
            <a:off x="4448094" y="2041063"/>
            <a:ext cx="4954519" cy="523220"/>
          </a:xfrm>
          <a:prstGeom prst="rect">
            <a:avLst/>
          </a:prstGeom>
          <a:noFill/>
          <a:ln>
            <a:solidFill>
              <a:srgbClr val="CB1E1D"/>
            </a:solidFill>
          </a:ln>
        </p:spPr>
        <p:txBody>
          <a:bodyPr wrap="square">
            <a:spAutoFit/>
          </a:bodyPr>
          <a:lstStyle/>
          <a:p>
            <a:r>
              <a:rPr b="1" dirty="0" lang="en-US" sz="2800">
                <a:latin charset="0" panose="02020603050405020304" pitchFamily="18" typeface="Times New Roman"/>
              </a:rPr>
              <a:t>Pour un diameter de 485 mm:</a:t>
            </a:r>
            <a:endParaRPr b="1" dirty="0" lang="fr-FR" sz="2800"/>
          </a:p>
        </p:txBody>
      </p:sp>
      <p:sp>
        <p:nvSpPr>
          <p:cNvPr id="29" name="ZoneTexte 28">
            <a:extLst>
              <a:ext uri="{FF2B5EF4-FFF2-40B4-BE49-F238E27FC236}">
                <a16:creationId xmlns:a16="http://schemas.microsoft.com/office/drawing/2014/main" id="{5250985E-F3D1-407D-9943-634CE3C88D98}"/>
              </a:ext>
            </a:extLst>
          </p:cNvPr>
          <p:cNvSpPr txBox="1"/>
          <p:nvPr/>
        </p:nvSpPr>
        <p:spPr>
          <a:xfrm>
            <a:off x="7285099" y="3012271"/>
            <a:ext cx="1469791" cy="461665"/>
          </a:xfrm>
          <a:prstGeom prst="rect">
            <a:avLst/>
          </a:prstGeom>
          <a:noFill/>
        </p:spPr>
        <p:txBody>
          <a:bodyPr wrap="square">
            <a:spAutoFit/>
          </a:bodyPr>
          <a:lstStyle/>
          <a:p>
            <a:r>
              <a:rPr b="1" dirty="0" lang="en-US" sz="2400">
                <a:effectLst/>
                <a:latin charset="0" panose="02020603050405020304" pitchFamily="18" typeface="Times New Roman"/>
                <a:ea charset="0" panose="020F0502020204030204" pitchFamily="34" typeface="Calibri"/>
              </a:rPr>
              <a:t>10 dents </a:t>
            </a:r>
            <a:endParaRPr b="1" dirty="0" lang="fr-FR" sz="2400"/>
          </a:p>
        </p:txBody>
      </p:sp>
      <p:sp>
        <p:nvSpPr>
          <p:cNvPr id="30" name="ZoneTexte 29">
            <a:extLst>
              <a:ext uri="{FF2B5EF4-FFF2-40B4-BE49-F238E27FC236}">
                <a16:creationId xmlns:a16="http://schemas.microsoft.com/office/drawing/2014/main" id="{63500C60-E502-46D3-A106-7B09A654D6D9}"/>
              </a:ext>
            </a:extLst>
          </p:cNvPr>
          <p:cNvSpPr txBox="1"/>
          <p:nvPr/>
        </p:nvSpPr>
        <p:spPr>
          <a:xfrm>
            <a:off x="9837753" y="3006845"/>
            <a:ext cx="1469791" cy="461665"/>
          </a:xfrm>
          <a:prstGeom prst="rect">
            <a:avLst/>
          </a:prstGeom>
          <a:noFill/>
        </p:spPr>
        <p:txBody>
          <a:bodyPr wrap="square">
            <a:spAutoFit/>
          </a:bodyPr>
          <a:lstStyle/>
          <a:p>
            <a:r>
              <a:rPr b="1" dirty="0" lang="en-US" sz="2400">
                <a:effectLst/>
                <a:latin charset="0" panose="02020603050405020304" pitchFamily="18" typeface="Times New Roman"/>
                <a:ea charset="0" panose="020F0502020204030204" pitchFamily="34" typeface="Calibri"/>
              </a:rPr>
              <a:t>8 dents </a:t>
            </a:r>
            <a:endParaRPr b="1" dirty="0" lang="fr-FR" sz="2400"/>
          </a:p>
        </p:txBody>
      </p:sp>
      <p:grpSp>
        <p:nvGrpSpPr>
          <p:cNvPr id="33" name="Groupe 32">
            <a:extLst>
              <a:ext uri="{FF2B5EF4-FFF2-40B4-BE49-F238E27FC236}">
                <a16:creationId xmlns:a16="http://schemas.microsoft.com/office/drawing/2014/main" id="{4BF84B17-F522-4EC5-B2DB-1EC549E97D7E}"/>
              </a:ext>
            </a:extLst>
          </p:cNvPr>
          <p:cNvGrpSpPr/>
          <p:nvPr/>
        </p:nvGrpSpPr>
        <p:grpSpPr>
          <a:xfrm>
            <a:off x="4316399" y="1324245"/>
            <a:ext cx="4522135" cy="1025983"/>
            <a:chOff x="4314569" y="1660480"/>
            <a:chExt cx="4522135" cy="1025983"/>
          </a:xfrm>
        </p:grpSpPr>
        <mc:AlternateContent xmlns:mc="http://schemas.openxmlformats.org/markup-compatibility/2006" xmlns:a14="http://schemas.microsoft.com/office/drawing/2010/main">
          <mc:Choice Requires="a14">
            <p:sp>
              <p:nvSpPr>
                <p:cNvPr id="31" name="ZoneTexte 30">
                  <a:extLst>
                    <a:ext uri="{FF2B5EF4-FFF2-40B4-BE49-F238E27FC236}">
                      <a16:creationId xmlns:a16="http://schemas.microsoft.com/office/drawing/2014/main" id="{95291519-0918-4BF3-9E4B-46BD23C4D011}"/>
                    </a:ext>
                  </a:extLst>
                </p:cNvPr>
                <p:cNvSpPr txBox="1"/>
                <p:nvPr/>
              </p:nvSpPr>
              <p:spPr>
                <a:xfrm>
                  <a:off x="4485076" y="1660480"/>
                  <a:ext cx="4351628" cy="1008546"/>
                </a:xfrm>
                <a:prstGeom prst="rect">
                  <a:avLst/>
                </a:prstGeom>
                <a:noFill/>
              </p:spPr>
              <p:txBody>
                <a:bodyPr rtlCol="0" wrap="square">
                  <a:spAutoFit/>
                </a:bodyPr>
                <a:lstStyle/>
                <a:p>
                  <a:r>
                    <a:rPr b="1" dirty="0" lang="fr-FR" sz="2000">
                      <a:latin charset="0" panose="02020603050405020304" pitchFamily="18" typeface="Times New Roman"/>
                      <a:cs charset="0" panose="02020603050405020304" pitchFamily="18" typeface="Times New Roman"/>
                    </a:rPr>
                    <a:t>D: diamètre primitif</a:t>
                  </a:r>
                </a:p>
                <a:p>
                  <a:r>
                    <a:rPr b="1" dirty="0" lang="fr-FR" sz="2000">
                      <a:latin charset="0" panose="02020603050405020304" pitchFamily="18" typeface="Times New Roman"/>
                      <a:cs charset="0" panose="02020603050405020304" pitchFamily="18" typeface="Times New Roman"/>
                    </a:rPr>
                    <a:t>N: nombres de dents</a:t>
                  </a:r>
                </a:p>
                <a:p>
                  <a14:m>
                    <m:oMath xmlns:m="http://schemas.openxmlformats.org/officeDocument/2006/math">
                      <m:r>
                        <a:rPr b="1" i="0" lang="en-US" smtClean="0" sz="2000">
                          <a:solidFill>
                            <a:srgbClr val="CB1E1D"/>
                          </a:solidFill>
                          <a:latin charset="0" panose="02040503050406030204" pitchFamily="18" typeface="Cambria Math"/>
                        </a:rPr>
                        <m:t>𝛂</m:t>
                      </m:r>
                      <m:r>
                        <a:rPr b="1" i="0" lang="en-US" smtClean="0" sz="2000">
                          <a:latin charset="0" panose="02040503050406030204" pitchFamily="18" typeface="Cambria Math"/>
                        </a:rPr>
                        <m:t>∗</m:t>
                      </m:r>
                      <m:r>
                        <a:rPr b="1" i="0" lang="en-US" smtClean="0" sz="2000">
                          <a:latin charset="0" panose="02040503050406030204" pitchFamily="18" typeface="Cambria Math"/>
                        </a:rPr>
                        <m:t>𝟐𝟓</m:t>
                      </m:r>
                      <m:r>
                        <a:rPr b="1" i="0" lang="en-US" smtClean="0" sz="2000">
                          <a:latin charset="0" panose="02040503050406030204" pitchFamily="18" typeface="Cambria Math"/>
                        </a:rPr>
                        <m:t>.</m:t>
                      </m:r>
                    </m:oMath>
                  </a14:m>
                  <a:r>
                    <a:rPr b="1" dirty="0" lang="fr-FR" sz="2000">
                      <a:latin charset="0" panose="02020603050405020304" pitchFamily="18" typeface="Times New Roman"/>
                      <a:cs charset="0" panose="02020603050405020304" pitchFamily="18" typeface="Times New Roman"/>
                    </a:rPr>
                    <a:t>4: distance entre 2 dents</a:t>
                  </a:r>
                </a:p>
              </p:txBody>
            </p:sp>
          </mc:Choice>
          <mc:Fallback xmlns="">
            <p:sp>
              <p:nvSpPr>
                <p:cNvPr id="31" name="ZoneTexte 30">
                  <a:extLst>
                    <a:ext uri="{FF2B5EF4-FFF2-40B4-BE49-F238E27FC236}">
                      <a16:creationId xmlns:a16="http://schemas.microsoft.com/office/drawing/2014/main" id="{95291519-0918-4BF3-9E4B-46BD23C4D011}"/>
                    </a:ext>
                  </a:extLst>
                </p:cNvPr>
                <p:cNvSpPr txBox="1">
                  <a:spLocks noAdjustHandles="1" noChangeArrowheads="1" noChangeAspect="1" noChangeShapeType="1" noEditPoints="1" noMove="1" noResize="1" noRot="1" noTextEdit="1"/>
                </p:cNvSpPr>
                <p:nvPr/>
              </p:nvSpPr>
              <p:spPr>
                <a:xfrm>
                  <a:off x="4485076" y="1660480"/>
                  <a:ext cx="4351628" cy="1008546"/>
                </a:xfrm>
                <a:prstGeom prst="rect">
                  <a:avLst/>
                </a:prstGeom>
                <a:blipFill>
                  <a:blip r:embed="rId8"/>
                  <a:stretch>
                    <a:fillRect b="-10241" l="-1401" t="-3012"/>
                  </a:stretch>
                </a:blipFill>
              </p:spPr>
              <p:txBody>
                <a:bodyPr/>
                <a:lstStyle/>
                <a:p>
                  <a:r>
                    <a:rPr lang="fr-FR">
                      <a:noFill/>
                    </a:rPr>
                    <a:t> </a:t>
                  </a:r>
                </a:p>
              </p:txBody>
            </p:sp>
          </mc:Fallback>
        </mc:AlternateContent>
        <p:sp>
          <p:nvSpPr>
            <p:cNvPr id="32" name="Accolade ouvrante 31">
              <a:extLst>
                <a:ext uri="{FF2B5EF4-FFF2-40B4-BE49-F238E27FC236}">
                  <a16:creationId xmlns:a16="http://schemas.microsoft.com/office/drawing/2014/main" id="{AC40513D-D257-4D6E-A945-EF8AE0656E98}"/>
                </a:ext>
              </a:extLst>
            </p:cNvPr>
            <p:cNvSpPr/>
            <p:nvPr/>
          </p:nvSpPr>
          <p:spPr>
            <a:xfrm>
              <a:off x="4314569" y="1688960"/>
              <a:ext cx="202390" cy="997503"/>
            </a:xfrm>
            <a:prstGeom prst="leftBrace">
              <a:avLst/>
            </a:prstGeom>
            <a:noFill/>
            <a:ln>
              <a:solidFill>
                <a:srgbClr val="4C6195"/>
              </a:solidFill>
            </a:ln>
          </p:spPr>
          <p:style>
            <a:lnRef idx="3">
              <a:schemeClr val="accent1"/>
            </a:lnRef>
            <a:fillRef idx="0">
              <a:schemeClr val="accent1"/>
            </a:fillRef>
            <a:effectRef idx="2">
              <a:schemeClr val="accent1"/>
            </a:effectRef>
            <a:fontRef idx="minor">
              <a:schemeClr val="tx1"/>
            </a:fontRef>
          </p:style>
          <p:txBody>
            <a:bodyPr anchor="ctr" rtlCol="0"/>
            <a:lstStyle/>
            <a:p>
              <a:pPr algn="ctr"/>
              <a:endParaRPr lang="fr-FR"/>
            </a:p>
          </p:txBody>
        </p:sp>
      </p:grpSp>
      <p:sp>
        <p:nvSpPr>
          <p:cNvPr id="34" name="Flèche : bas 33">
            <a:extLst>
              <a:ext uri="{FF2B5EF4-FFF2-40B4-BE49-F238E27FC236}">
                <a16:creationId xmlns:a16="http://schemas.microsoft.com/office/drawing/2014/main" id="{1FFC3BDC-53BE-462C-A266-DB984CB8D279}"/>
              </a:ext>
            </a:extLst>
          </p:cNvPr>
          <p:cNvSpPr/>
          <p:nvPr/>
        </p:nvSpPr>
        <p:spPr>
          <a:xfrm rot="13261615">
            <a:off x="9796010" y="3516645"/>
            <a:ext cx="220647" cy="375074"/>
          </a:xfrm>
          <a:prstGeom prst="downArrow">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sp>
        <p:nvSpPr>
          <p:cNvPr id="35" name="Flèche : bas 34">
            <a:extLst>
              <a:ext uri="{FF2B5EF4-FFF2-40B4-BE49-F238E27FC236}">
                <a16:creationId xmlns:a16="http://schemas.microsoft.com/office/drawing/2014/main" id="{503945D3-D382-4AAD-81BF-161B853AF653}"/>
              </a:ext>
            </a:extLst>
          </p:cNvPr>
          <p:cNvSpPr/>
          <p:nvPr/>
        </p:nvSpPr>
        <p:spPr>
          <a:xfrm rot="8113894">
            <a:off x="8657048" y="3519703"/>
            <a:ext cx="220647" cy="375074"/>
          </a:xfrm>
          <a:prstGeom prst="downArrow">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sp>
        <p:nvSpPr>
          <p:cNvPr id="36" name="Ellipse 35">
            <a:extLst>
              <a:ext uri="{FF2B5EF4-FFF2-40B4-BE49-F238E27FC236}">
                <a16:creationId xmlns:a16="http://schemas.microsoft.com/office/drawing/2014/main" id="{D2FBB8C8-BA99-49EA-86D9-9C62478C9C8D}"/>
              </a:ext>
            </a:extLst>
          </p:cNvPr>
          <p:cNvSpPr/>
          <p:nvPr/>
        </p:nvSpPr>
        <p:spPr>
          <a:xfrm>
            <a:off x="2746152" y="3021040"/>
            <a:ext cx="1200152" cy="475361"/>
          </a:xfrm>
          <a:prstGeom prst="ellipse">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sp>
        <p:nvSpPr>
          <p:cNvPr id="37" name="Ellipse 36">
            <a:extLst>
              <a:ext uri="{FF2B5EF4-FFF2-40B4-BE49-F238E27FC236}">
                <a16:creationId xmlns:a16="http://schemas.microsoft.com/office/drawing/2014/main" id="{DACFCECC-A619-48C3-9327-74B010FAB0DE}"/>
              </a:ext>
            </a:extLst>
          </p:cNvPr>
          <p:cNvSpPr/>
          <p:nvPr/>
        </p:nvSpPr>
        <p:spPr>
          <a:xfrm>
            <a:off x="7255145" y="2988822"/>
            <a:ext cx="1271875" cy="523220"/>
          </a:xfrm>
          <a:prstGeom prst="ellipse">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sp>
        <p:nvSpPr>
          <p:cNvPr id="38" name="Ellipse 37">
            <a:extLst>
              <a:ext uri="{FF2B5EF4-FFF2-40B4-BE49-F238E27FC236}">
                <a16:creationId xmlns:a16="http://schemas.microsoft.com/office/drawing/2014/main" id="{E3E4C778-86A5-4FD9-8B51-611F5D8D7F95}"/>
              </a:ext>
            </a:extLst>
          </p:cNvPr>
          <p:cNvSpPr/>
          <p:nvPr/>
        </p:nvSpPr>
        <p:spPr>
          <a:xfrm>
            <a:off x="9735818" y="2997110"/>
            <a:ext cx="1271875" cy="523220"/>
          </a:xfrm>
          <a:prstGeom prst="ellipse">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sp>
        <p:nvSpPr>
          <p:cNvPr id="39" name="ZoneTexte 38">
            <a:extLst>
              <a:ext uri="{FF2B5EF4-FFF2-40B4-BE49-F238E27FC236}">
                <a16:creationId xmlns:a16="http://schemas.microsoft.com/office/drawing/2014/main" id="{171A2755-6AB0-4CD7-8584-FF577D037DBB}"/>
              </a:ext>
            </a:extLst>
          </p:cNvPr>
          <p:cNvSpPr txBox="1"/>
          <p:nvPr/>
        </p:nvSpPr>
        <p:spPr>
          <a:xfrm>
            <a:off x="5178287" y="4008430"/>
            <a:ext cx="1574372" cy="461665"/>
          </a:xfrm>
          <a:prstGeom prst="rect">
            <a:avLst/>
          </a:prstGeom>
          <a:noFill/>
        </p:spPr>
        <p:txBody>
          <a:bodyPr rtlCol="0" wrap="square">
            <a:spAutoFit/>
          </a:bodyPr>
          <a:lstStyle/>
          <a:p>
            <a:r>
              <a:rPr b="1" dirty="0" lang="fr-FR" sz="2400">
                <a:solidFill>
                  <a:srgbClr val="FF0000"/>
                </a:solidFill>
              </a:rPr>
              <a:t>20 dents</a:t>
            </a:r>
          </a:p>
        </p:txBody>
      </p:sp>
      <p:sp>
        <p:nvSpPr>
          <p:cNvPr id="40" name="ZoneTexte 39">
            <a:extLst>
              <a:ext uri="{FF2B5EF4-FFF2-40B4-BE49-F238E27FC236}">
                <a16:creationId xmlns:a16="http://schemas.microsoft.com/office/drawing/2014/main" id="{4E6C56ED-A7E9-4732-89D5-CC5891FA59DF}"/>
              </a:ext>
            </a:extLst>
          </p:cNvPr>
          <p:cNvSpPr txBox="1"/>
          <p:nvPr/>
        </p:nvSpPr>
        <p:spPr>
          <a:xfrm>
            <a:off x="10371755" y="3783892"/>
            <a:ext cx="1555202" cy="461665"/>
          </a:xfrm>
          <a:prstGeom prst="rect">
            <a:avLst/>
          </a:prstGeom>
          <a:noFill/>
        </p:spPr>
        <p:txBody>
          <a:bodyPr rtlCol="0" wrap="square">
            <a:spAutoFit/>
          </a:bodyPr>
          <a:lstStyle/>
          <a:p>
            <a:r>
              <a:rPr b="1" dirty="0" lang="fr-FR" sz="2400">
                <a:solidFill>
                  <a:srgbClr val="FF0000"/>
                </a:solidFill>
              </a:rPr>
              <a:t>12 dents</a:t>
            </a:r>
          </a:p>
        </p:txBody>
      </p:sp>
      <p:sp>
        <p:nvSpPr>
          <p:cNvPr id="3" name="Espace réservé du numéro de diapositive 2">
            <a:extLst>
              <a:ext uri="{FF2B5EF4-FFF2-40B4-BE49-F238E27FC236}">
                <a16:creationId xmlns:a16="http://schemas.microsoft.com/office/drawing/2014/main" id="{CF512ED3-B03D-4DB1-8BEB-350B73879A08}"/>
              </a:ext>
            </a:extLst>
          </p:cNvPr>
          <p:cNvSpPr>
            <a:spLocks noGrp="1"/>
          </p:cNvSpPr>
          <p:nvPr>
            <p:ph idx="12" sz="quarter" type="sldNum"/>
          </p:nvPr>
        </p:nvSpPr>
        <p:spPr/>
        <p:txBody>
          <a:bodyPr/>
          <a:lstStyle/>
          <a:p>
            <a:fld id="{40B3FBAB-EA8F-4382-8C32-B20DB9EE58D8}" type="slidenum">
              <a:rPr lang="fr-FR" smtClean="0"/>
              <a:t>34</a:t>
            </a:fld>
            <a:endParaRPr lang="fr-FR"/>
          </a:p>
        </p:txBody>
      </p:sp>
    </p:spTree>
    <p:extLst>
      <p:ext uri="{BB962C8B-B14F-4D97-AF65-F5344CB8AC3E}">
        <p14:creationId xmlns:p14="http://schemas.microsoft.com/office/powerpoint/2010/main" val="2900539394"/>
      </p:ext>
    </p:extLst>
  </p:cSld>
  <p:clrMapOvr>
    <a:masterClrMapping/>
  </p:clrMapOvr>
  <p:transition spd="slow">
    <p:wip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id="11" nodeType="with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50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10"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500" id="18"/>
                                        <p:tgtEl>
                                          <p:spTgt spid="3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xit" presetID="10" presetSubtype="0">
                                  <p:stCondLst>
                                    <p:cond delay="0"/>
                                  </p:stCondLst>
                                  <p:childTnLst>
                                    <p:animEffect filter="fade" transition="out">
                                      <p:cBhvr>
                                        <p:cTn dur="500" id="22"/>
                                        <p:tgtEl>
                                          <p:spTgt spid="6"/>
                                        </p:tgtEl>
                                      </p:cBhvr>
                                    </p:animEffect>
                                    <p:set>
                                      <p:cBhvr>
                                        <p:cTn dur="1" fill="hold" id="23">
                                          <p:stCondLst>
                                            <p:cond delay="499"/>
                                          </p:stCondLst>
                                        </p:cTn>
                                        <p:tgtEl>
                                          <p:spTgt spid="6"/>
                                        </p:tgtEl>
                                        <p:attrNameLst>
                                          <p:attrName>style.visibility</p:attrName>
                                        </p:attrNameLst>
                                      </p:cBhvr>
                                      <p:to>
                                        <p:strVal val="hidden"/>
                                      </p:to>
                                    </p:set>
                                  </p:childTnLst>
                                </p:cTn>
                              </p:par>
                              <p:par>
                                <p:cTn fill="hold" id="24" nodeType="withEffect" presetClass="exit" presetID="10" presetSubtype="0">
                                  <p:stCondLst>
                                    <p:cond delay="0"/>
                                  </p:stCondLst>
                                  <p:childTnLst>
                                    <p:animEffect filter="fade" transition="out">
                                      <p:cBhvr>
                                        <p:cTn dur="500" id="25"/>
                                        <p:tgtEl>
                                          <p:spTgt spid="33"/>
                                        </p:tgtEl>
                                      </p:cBhvr>
                                    </p:animEffect>
                                    <p:set>
                                      <p:cBhvr>
                                        <p:cTn dur="1" fill="hold" id="26">
                                          <p:stCondLst>
                                            <p:cond delay="499"/>
                                          </p:stCondLst>
                                        </p:cTn>
                                        <p:tgtEl>
                                          <p:spTgt spid="33"/>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35"/>
                                        </p:tgtEl>
                                        <p:attrNameLst>
                                          <p:attrName>style.visibility</p:attrName>
                                        </p:attrNameLst>
                                      </p:cBhvr>
                                      <p:to>
                                        <p:strVal val="visible"/>
                                      </p:to>
                                    </p:set>
                                    <p:anim calcmode="lin" valueType="num">
                                      <p:cBhvr additive="base">
                                        <p:cTn dur="500" fill="hold" id="31"/>
                                        <p:tgtEl>
                                          <p:spTgt spid="35"/>
                                        </p:tgtEl>
                                        <p:attrNameLst>
                                          <p:attrName>ppt_x</p:attrName>
                                        </p:attrNameLst>
                                      </p:cBhvr>
                                      <p:tavLst>
                                        <p:tav tm="0">
                                          <p:val>
                                            <p:strVal val="#ppt_x"/>
                                          </p:val>
                                        </p:tav>
                                        <p:tav tm="100000">
                                          <p:val>
                                            <p:strVal val="#ppt_x"/>
                                          </p:val>
                                        </p:tav>
                                      </p:tavLst>
                                    </p:anim>
                                    <p:anim calcmode="lin" valueType="num">
                                      <p:cBhvr additive="base">
                                        <p:cTn dur="500" fill="hold" id="32"/>
                                        <p:tgtEl>
                                          <p:spTgt spid="35"/>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34"/>
                                        </p:tgtEl>
                                        <p:attrNameLst>
                                          <p:attrName>style.visibility</p:attrName>
                                        </p:attrNameLst>
                                      </p:cBhvr>
                                      <p:to>
                                        <p:strVal val="visible"/>
                                      </p:to>
                                    </p:set>
                                    <p:anim calcmode="lin" valueType="num">
                                      <p:cBhvr additive="base">
                                        <p:cTn dur="500" fill="hold" id="35"/>
                                        <p:tgtEl>
                                          <p:spTgt spid="34"/>
                                        </p:tgtEl>
                                        <p:attrNameLst>
                                          <p:attrName>ppt_x</p:attrName>
                                        </p:attrNameLst>
                                      </p:cBhvr>
                                      <p:tavLst>
                                        <p:tav tm="0">
                                          <p:val>
                                            <p:strVal val="#ppt_x"/>
                                          </p:val>
                                        </p:tav>
                                        <p:tav tm="100000">
                                          <p:val>
                                            <p:strVal val="#ppt_x"/>
                                          </p:val>
                                        </p:tav>
                                      </p:tavLst>
                                    </p:anim>
                                    <p:anim calcmode="lin" valueType="num">
                                      <p:cBhvr additive="base">
                                        <p:cTn dur="500" fill="hold" id="36"/>
                                        <p:tgtEl>
                                          <p:spTgt spid="34"/>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2"/>
                                        </p:tgtEl>
                                        <p:attrNameLst>
                                          <p:attrName>style.visibility</p:attrName>
                                        </p:attrNameLst>
                                      </p:cBhvr>
                                      <p:to>
                                        <p:strVal val="visible"/>
                                      </p:to>
                                    </p:set>
                                    <p:anim calcmode="lin" valueType="num">
                                      <p:cBhvr additive="base">
                                        <p:cTn dur="500" fill="hold" id="39"/>
                                        <p:tgtEl>
                                          <p:spTgt spid="12"/>
                                        </p:tgtEl>
                                        <p:attrNameLst>
                                          <p:attrName>ppt_x</p:attrName>
                                        </p:attrNameLst>
                                      </p:cBhvr>
                                      <p:tavLst>
                                        <p:tav tm="0">
                                          <p:val>
                                            <p:strVal val="#ppt_x"/>
                                          </p:val>
                                        </p:tav>
                                        <p:tav tm="100000">
                                          <p:val>
                                            <p:strVal val="#ppt_x"/>
                                          </p:val>
                                        </p:tav>
                                      </p:tavLst>
                                    </p:anim>
                                    <p:anim calcmode="lin" valueType="num">
                                      <p:cBhvr additive="base">
                                        <p:cTn dur="500" fill="hold" id="40"/>
                                        <p:tgtEl>
                                          <p:spTgt spid="12"/>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0"/>
                                        </p:tgtEl>
                                        <p:attrNameLst>
                                          <p:attrName>style.visibility</p:attrName>
                                        </p:attrNameLst>
                                      </p:cBhvr>
                                      <p:to>
                                        <p:strVal val="visible"/>
                                      </p:to>
                                    </p:set>
                                    <p:anim calcmode="lin" valueType="num">
                                      <p:cBhvr additive="base">
                                        <p:cTn dur="500" fill="hold" id="43"/>
                                        <p:tgtEl>
                                          <p:spTgt spid="10"/>
                                        </p:tgtEl>
                                        <p:attrNameLst>
                                          <p:attrName>ppt_x</p:attrName>
                                        </p:attrNameLst>
                                      </p:cBhvr>
                                      <p:tavLst>
                                        <p:tav tm="0">
                                          <p:val>
                                            <p:strVal val="#ppt_x"/>
                                          </p:val>
                                        </p:tav>
                                        <p:tav tm="100000">
                                          <p:val>
                                            <p:strVal val="#ppt_x"/>
                                          </p:val>
                                        </p:tav>
                                      </p:tavLst>
                                    </p:anim>
                                    <p:anim calcmode="lin" valueType="num">
                                      <p:cBhvr additive="base">
                                        <p:cTn dur="500" fill="hold" id="44"/>
                                        <p:tgtEl>
                                          <p:spTgt spid="10"/>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8"/>
                                        </p:tgtEl>
                                        <p:attrNameLst>
                                          <p:attrName>style.visibility</p:attrName>
                                        </p:attrNameLst>
                                      </p:cBhvr>
                                      <p:to>
                                        <p:strVal val="visible"/>
                                      </p:to>
                                    </p:set>
                                    <p:anim calcmode="lin" valueType="num">
                                      <p:cBhvr additive="base">
                                        <p:cTn dur="500" fill="hold" id="47"/>
                                        <p:tgtEl>
                                          <p:spTgt spid="8"/>
                                        </p:tgtEl>
                                        <p:attrNameLst>
                                          <p:attrName>ppt_x</p:attrName>
                                        </p:attrNameLst>
                                      </p:cBhvr>
                                      <p:tavLst>
                                        <p:tav tm="0">
                                          <p:val>
                                            <p:strVal val="#ppt_x"/>
                                          </p:val>
                                        </p:tav>
                                        <p:tav tm="100000">
                                          <p:val>
                                            <p:strVal val="#ppt_x"/>
                                          </p:val>
                                        </p:tav>
                                      </p:tavLst>
                                    </p:anim>
                                    <p:anim calcmode="lin" valueType="num">
                                      <p:cBhvr additive="base">
                                        <p:cTn dur="500" fill="hold" id="48"/>
                                        <p:tgtEl>
                                          <p:spTgt spid="8"/>
                                        </p:tgtEl>
                                        <p:attrNameLst>
                                          <p:attrName>ppt_y</p:attrName>
                                        </p:attrNameLst>
                                      </p:cBhvr>
                                      <p:tavLst>
                                        <p:tav tm="0">
                                          <p:val>
                                            <p:strVal val="1+#ppt_h/2"/>
                                          </p:val>
                                        </p:tav>
                                        <p:tav tm="100000">
                                          <p:val>
                                            <p:strVal val="#ppt_y"/>
                                          </p:val>
                                        </p:tav>
                                      </p:tavLst>
                                    </p:anim>
                                  </p:childTnLst>
                                </p:cTn>
                              </p:par>
                            </p:childTnLst>
                          </p:cTn>
                        </p:par>
                      </p:childTnLst>
                    </p:cTn>
                  </p:par>
                  <p:par>
                    <p:cTn fill="hold" id="49">
                      <p:stCondLst>
                        <p:cond delay="indefinite"/>
                      </p:stCondLst>
                      <p:childTnLst>
                        <p:par>
                          <p:cTn fill="hold" id="50">
                            <p:stCondLst>
                              <p:cond delay="0"/>
                            </p:stCondLst>
                            <p:childTnLst>
                              <p:par>
                                <p:cTn accel="50000" decel="50000" fill="hold" grpId="1" id="51" nodeType="clickEffect" presetClass="path" presetID="64" presetSubtype="0">
                                  <p:stCondLst>
                                    <p:cond delay="0"/>
                                  </p:stCondLst>
                                  <p:childTnLst>
                                    <p:animMotion origin="layout" path="M 0 0 L 0 -0.25 E" pathEditMode="relative" ptsTypes="">
                                      <p:cBhvr>
                                        <p:cTn dur="2000" fill="hold" id="52"/>
                                        <p:tgtEl>
                                          <p:spTgt spid="12"/>
                                        </p:tgtEl>
                                        <p:attrNameLst>
                                          <p:attrName>ppt_x</p:attrName>
                                          <p:attrName>ppt_y</p:attrName>
                                        </p:attrNameLst>
                                      </p:cBhvr>
                                    </p:animMotion>
                                  </p:childTnLst>
                                </p:cTn>
                              </p:par>
                              <p:par>
                                <p:cTn accel="50000" decel="50000" fill="hold" grpId="1" id="53" nodeType="withEffect" presetClass="path" presetID="64" presetSubtype="0">
                                  <p:stCondLst>
                                    <p:cond delay="0"/>
                                  </p:stCondLst>
                                  <p:childTnLst>
                                    <p:animMotion origin="layout" path="M 0 0 L 0 -0.25 E" pathEditMode="relative" ptsTypes="">
                                      <p:cBhvr>
                                        <p:cTn dur="2000" fill="hold" id="54"/>
                                        <p:tgtEl>
                                          <p:spTgt spid="10"/>
                                        </p:tgtEl>
                                        <p:attrNameLst>
                                          <p:attrName>ppt_x</p:attrName>
                                          <p:attrName>ppt_y</p:attrName>
                                        </p:attrNameLst>
                                      </p:cBhvr>
                                    </p:animMotion>
                                  </p:childTnLst>
                                </p:cTn>
                              </p:par>
                              <p:par>
                                <p:cTn accel="50000" decel="50000" fill="hold" grpId="1" id="55" nodeType="withEffect" presetClass="path" presetID="64" presetSubtype="0">
                                  <p:stCondLst>
                                    <p:cond delay="0"/>
                                  </p:stCondLst>
                                  <p:childTnLst>
                                    <p:animMotion origin="layout" path="M 0 0 L 0 -0.25 E" pathEditMode="relative" ptsTypes="">
                                      <p:cBhvr>
                                        <p:cTn dur="2000" fill="hold" id="56"/>
                                        <p:tgtEl>
                                          <p:spTgt spid="8"/>
                                        </p:tgtEl>
                                        <p:attrNameLst>
                                          <p:attrName>ppt_x</p:attrName>
                                          <p:attrName>ppt_y</p:attrName>
                                        </p:attrNameLst>
                                      </p:cBhvr>
                                    </p:animMotion>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28"/>
                                        </p:tgtEl>
                                        <p:attrNameLst>
                                          <p:attrName>style.visibility</p:attrName>
                                        </p:attrNameLst>
                                      </p:cBhvr>
                                      <p:to>
                                        <p:strVal val="visible"/>
                                      </p:to>
                                    </p:set>
                                    <p:animEffect filter="fade" transition="in">
                                      <p:cBhvr>
                                        <p:cTn dur="500" id="61"/>
                                        <p:tgtEl>
                                          <p:spTgt spid="28"/>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7"/>
                                        </p:tgtEl>
                                        <p:attrNameLst>
                                          <p:attrName>style.visibility</p:attrName>
                                        </p:attrNameLst>
                                      </p:cBhvr>
                                      <p:to>
                                        <p:strVal val="visible"/>
                                      </p:to>
                                    </p:set>
                                    <p:animEffect filter="fade" transition="in">
                                      <p:cBhvr>
                                        <p:cTn dur="500" id="64"/>
                                        <p:tgtEl>
                                          <p:spTgt spid="27"/>
                                        </p:tgtEl>
                                      </p:cBhvr>
                                    </p:animEffect>
                                  </p:childTnLst>
                                </p:cTn>
                              </p:par>
                              <p:par>
                                <p:cTn fill="hold" grpId="0" id="65" nodeType="withEffect" presetClass="entr" presetID="10" presetSubtype="0">
                                  <p:stCondLst>
                                    <p:cond delay="0"/>
                                  </p:stCondLst>
                                  <p:childTnLst>
                                    <p:set>
                                      <p:cBhvr>
                                        <p:cTn dur="1" fill="hold" id="66">
                                          <p:stCondLst>
                                            <p:cond delay="0"/>
                                          </p:stCondLst>
                                        </p:cTn>
                                        <p:tgtEl>
                                          <p:spTgt spid="29"/>
                                        </p:tgtEl>
                                        <p:attrNameLst>
                                          <p:attrName>style.visibility</p:attrName>
                                        </p:attrNameLst>
                                      </p:cBhvr>
                                      <p:to>
                                        <p:strVal val="visible"/>
                                      </p:to>
                                    </p:set>
                                    <p:animEffect filter="fade" transition="in">
                                      <p:cBhvr>
                                        <p:cTn dur="500" id="67"/>
                                        <p:tgtEl>
                                          <p:spTgt spid="29"/>
                                        </p:tgtEl>
                                      </p:cBhvr>
                                    </p:animEffect>
                                  </p:childTnLst>
                                </p:cTn>
                              </p:par>
                              <p:par>
                                <p:cTn fill="hold" grpId="0" id="68" nodeType="withEffect" presetClass="entr" presetID="10" presetSubtype="0">
                                  <p:stCondLst>
                                    <p:cond delay="0"/>
                                  </p:stCondLst>
                                  <p:childTnLst>
                                    <p:set>
                                      <p:cBhvr>
                                        <p:cTn dur="1" fill="hold" id="69">
                                          <p:stCondLst>
                                            <p:cond delay="0"/>
                                          </p:stCondLst>
                                        </p:cTn>
                                        <p:tgtEl>
                                          <p:spTgt spid="30"/>
                                        </p:tgtEl>
                                        <p:attrNameLst>
                                          <p:attrName>style.visibility</p:attrName>
                                        </p:attrNameLst>
                                      </p:cBhvr>
                                      <p:to>
                                        <p:strVal val="visible"/>
                                      </p:to>
                                    </p:set>
                                    <p:animEffect filter="fade" transition="in">
                                      <p:cBhvr>
                                        <p:cTn dur="500" id="70"/>
                                        <p:tgtEl>
                                          <p:spTgt spid="30"/>
                                        </p:tgtEl>
                                      </p:cBhvr>
                                    </p:animEffect>
                                  </p:childTnLst>
                                </p:cTn>
                              </p:par>
                            </p:childTnLst>
                          </p:cTn>
                        </p:par>
                      </p:childTnLst>
                    </p:cTn>
                  </p:par>
                  <p:par>
                    <p:cTn fill="hold" id="71">
                      <p:stCondLst>
                        <p:cond delay="indefinite"/>
                      </p:stCondLst>
                      <p:childTnLst>
                        <p:par>
                          <p:cTn fill="hold" id="72">
                            <p:stCondLst>
                              <p:cond delay="0"/>
                            </p:stCondLst>
                            <p:childTnLst>
                              <p:par>
                                <p:cTn fill="hold" grpId="0" id="73" nodeType="click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par>
                                <p:cTn fill="hold" grpId="0" id="76" nodeType="withEffect" presetClass="entr" presetID="10" presetSubtype="0">
                                  <p:stCondLst>
                                    <p:cond delay="0"/>
                                  </p:stCondLst>
                                  <p:childTnLst>
                                    <p:set>
                                      <p:cBhvr>
                                        <p:cTn dur="1" fill="hold" id="77">
                                          <p:stCondLst>
                                            <p:cond delay="0"/>
                                          </p:stCondLst>
                                        </p:cTn>
                                        <p:tgtEl>
                                          <p:spTgt spid="36"/>
                                        </p:tgtEl>
                                        <p:attrNameLst>
                                          <p:attrName>style.visibility</p:attrName>
                                        </p:attrNameLst>
                                      </p:cBhvr>
                                      <p:to>
                                        <p:strVal val="visible"/>
                                      </p:to>
                                    </p:set>
                                    <p:animEffect filter="fade" transition="in">
                                      <p:cBhvr>
                                        <p:cTn dur="500" id="78"/>
                                        <p:tgtEl>
                                          <p:spTgt spid="36"/>
                                        </p:tgtEl>
                                      </p:cBhvr>
                                    </p:animEffect>
                                  </p:childTnLst>
                                </p:cTn>
                              </p:par>
                              <p:par>
                                <p:cTn fill="hold" grpId="0" id="79" nodeType="withEffect" presetClass="entr" presetID="10" presetSubtype="0">
                                  <p:stCondLst>
                                    <p:cond delay="0"/>
                                  </p:stCondLst>
                                  <p:childTnLst>
                                    <p:set>
                                      <p:cBhvr>
                                        <p:cTn dur="1" fill="hold" id="80">
                                          <p:stCondLst>
                                            <p:cond delay="0"/>
                                          </p:stCondLst>
                                        </p:cTn>
                                        <p:tgtEl>
                                          <p:spTgt spid="37"/>
                                        </p:tgtEl>
                                        <p:attrNameLst>
                                          <p:attrName>style.visibility</p:attrName>
                                        </p:attrNameLst>
                                      </p:cBhvr>
                                      <p:to>
                                        <p:strVal val="visible"/>
                                      </p:to>
                                    </p:set>
                                    <p:animEffect filter="fade" transition="in">
                                      <p:cBhvr>
                                        <p:cTn dur="500" id="81"/>
                                        <p:tgtEl>
                                          <p:spTgt spid="37"/>
                                        </p:tgtEl>
                                      </p:cBhvr>
                                    </p:animEffect>
                                  </p:childTnLst>
                                </p:cTn>
                              </p:par>
                            </p:childTnLst>
                          </p:cTn>
                        </p:par>
                      </p:childTnLst>
                    </p:cTn>
                  </p:par>
                  <p:par>
                    <p:cTn fill="hold" id="82">
                      <p:stCondLst>
                        <p:cond delay="indefinite"/>
                      </p:stCondLst>
                      <p:childTnLst>
                        <p:par>
                          <p:cTn fill="hold" id="83">
                            <p:stCondLst>
                              <p:cond delay="0"/>
                            </p:stCondLst>
                            <p:childTnLst>
                              <p:par>
                                <p:cTn fill="hold" grpId="1" id="84" nodeType="clickEffect" presetClass="exit" presetID="2" presetSubtype="4">
                                  <p:stCondLst>
                                    <p:cond delay="0"/>
                                  </p:stCondLst>
                                  <p:childTnLst>
                                    <p:anim calcmode="lin" valueType="num">
                                      <p:cBhvr additive="base">
                                        <p:cTn dur="500" id="85"/>
                                        <p:tgtEl>
                                          <p:spTgt spid="37"/>
                                        </p:tgtEl>
                                        <p:attrNameLst>
                                          <p:attrName>ppt_x</p:attrName>
                                        </p:attrNameLst>
                                      </p:cBhvr>
                                      <p:tavLst>
                                        <p:tav tm="0">
                                          <p:val>
                                            <p:strVal val="ppt_x"/>
                                          </p:val>
                                        </p:tav>
                                        <p:tav tm="100000">
                                          <p:val>
                                            <p:strVal val="ppt_x"/>
                                          </p:val>
                                        </p:tav>
                                      </p:tavLst>
                                    </p:anim>
                                    <p:anim calcmode="lin" valueType="num">
                                      <p:cBhvr additive="base">
                                        <p:cTn dur="500" id="86"/>
                                        <p:tgtEl>
                                          <p:spTgt spid="37"/>
                                        </p:tgtEl>
                                        <p:attrNameLst>
                                          <p:attrName>ppt_y</p:attrName>
                                        </p:attrNameLst>
                                      </p:cBhvr>
                                      <p:tavLst>
                                        <p:tav tm="0">
                                          <p:val>
                                            <p:strVal val="ppt_y"/>
                                          </p:val>
                                        </p:tav>
                                        <p:tav tm="100000">
                                          <p:val>
                                            <p:strVal val="1+ppt_h/2"/>
                                          </p:val>
                                        </p:tav>
                                      </p:tavLst>
                                    </p:anim>
                                    <p:set>
                                      <p:cBhvr>
                                        <p:cTn dur="1" fill="hold" id="87">
                                          <p:stCondLst>
                                            <p:cond delay="499"/>
                                          </p:stCondLst>
                                        </p:cTn>
                                        <p:tgtEl>
                                          <p:spTgt spid="37"/>
                                        </p:tgtEl>
                                        <p:attrNameLst>
                                          <p:attrName>style.visibility</p:attrName>
                                        </p:attrNameLst>
                                      </p:cBhvr>
                                      <p:to>
                                        <p:strVal val="hidden"/>
                                      </p:to>
                                    </p:set>
                                  </p:childTnLst>
                                </p:cTn>
                              </p:par>
                            </p:childTnLst>
                          </p:cTn>
                        </p:par>
                      </p:childTnLst>
                    </p:cTn>
                  </p:par>
                  <p:par>
                    <p:cTn fill="hold" id="88">
                      <p:stCondLst>
                        <p:cond delay="indefinite"/>
                      </p:stCondLst>
                      <p:childTnLst>
                        <p:par>
                          <p:cTn fill="hold" id="89">
                            <p:stCondLst>
                              <p:cond delay="0"/>
                            </p:stCondLst>
                            <p:childTnLst>
                              <p:par>
                                <p:cTn fill="hold" grpId="1" id="90" nodeType="clickEffect" presetClass="entr" presetID="10" presetSubtype="0">
                                  <p:stCondLst>
                                    <p:cond delay="0"/>
                                  </p:stCondLst>
                                  <p:childTnLst>
                                    <p:set>
                                      <p:cBhvr>
                                        <p:cTn dur="1" fill="hold" id="91">
                                          <p:stCondLst>
                                            <p:cond delay="0"/>
                                          </p:stCondLst>
                                        </p:cTn>
                                        <p:tgtEl>
                                          <p:spTgt spid="36"/>
                                        </p:tgtEl>
                                        <p:attrNameLst>
                                          <p:attrName>style.visibility</p:attrName>
                                        </p:attrNameLst>
                                      </p:cBhvr>
                                      <p:to>
                                        <p:strVal val="visible"/>
                                      </p:to>
                                    </p:set>
                                    <p:animEffect filter="fade" transition="in">
                                      <p:cBhvr>
                                        <p:cTn dur="500" id="92"/>
                                        <p:tgtEl>
                                          <p:spTgt spid="36"/>
                                        </p:tgtEl>
                                      </p:cBhvr>
                                    </p:animEffect>
                                  </p:childTnLst>
                                </p:cTn>
                              </p:par>
                              <p:par>
                                <p:cTn fill="hold" grpId="0" id="93" nodeType="withEffect" presetClass="entr" presetID="10" presetSubtype="0">
                                  <p:stCondLst>
                                    <p:cond delay="0"/>
                                  </p:stCondLst>
                                  <p:childTnLst>
                                    <p:set>
                                      <p:cBhvr>
                                        <p:cTn dur="1" fill="hold" id="94">
                                          <p:stCondLst>
                                            <p:cond delay="0"/>
                                          </p:stCondLst>
                                        </p:cTn>
                                        <p:tgtEl>
                                          <p:spTgt spid="38"/>
                                        </p:tgtEl>
                                        <p:attrNameLst>
                                          <p:attrName>style.visibility</p:attrName>
                                        </p:attrNameLst>
                                      </p:cBhvr>
                                      <p:to>
                                        <p:strVal val="visible"/>
                                      </p:to>
                                    </p:set>
                                    <p:animEffect filter="fade" transition="in">
                                      <p:cBhvr>
                                        <p:cTn dur="500" id="95"/>
                                        <p:tgtEl>
                                          <p:spTgt spid="38"/>
                                        </p:tgtEl>
                                      </p:cBhvr>
                                    </p:animEffect>
                                  </p:childTnLst>
                                </p:cTn>
                              </p:par>
                              <p:par>
                                <p:cTn fill="hold" grpId="0" id="96" nodeType="withEffect" presetClass="entr" presetID="10" presetSubtype="0">
                                  <p:stCondLst>
                                    <p:cond delay="0"/>
                                  </p:stCondLst>
                                  <p:childTnLst>
                                    <p:set>
                                      <p:cBhvr>
                                        <p:cTn dur="1" fill="hold" id="97">
                                          <p:stCondLst>
                                            <p:cond delay="0"/>
                                          </p:stCondLst>
                                        </p:cTn>
                                        <p:tgtEl>
                                          <p:spTgt spid="40"/>
                                        </p:tgtEl>
                                        <p:attrNameLst>
                                          <p:attrName>style.visibility</p:attrName>
                                        </p:attrNameLst>
                                      </p:cBhvr>
                                      <p:to>
                                        <p:strVal val="visible"/>
                                      </p:to>
                                    </p:set>
                                    <p:animEffect filter="fade" transition="in">
                                      <p:cBhvr>
                                        <p:cTn dur="500" id="98"/>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1" spid="8"/>
      <p:bldP grpId="0" spid="10"/>
      <p:bldP grpId="1" spid="10"/>
      <p:bldP grpId="0" spid="12"/>
      <p:bldP grpId="1" spid="12"/>
      <p:bldP grpId="0" spid="27"/>
      <p:bldP animBg="1" grpId="0" spid="28"/>
      <p:bldP grpId="0" spid="29"/>
      <p:bldP grpId="0" spid="30"/>
      <p:bldP animBg="1" grpId="0" spid="34"/>
      <p:bldP animBg="1" grpId="0" spid="35"/>
      <p:bldP animBg="1" grpId="0" spid="36"/>
      <p:bldP animBg="1" grpId="1" spid="36"/>
      <p:bldP animBg="1" grpId="0" spid="37"/>
      <p:bldP animBg="1" grpId="1" spid="37"/>
      <p:bldP animBg="1" grpId="0" spid="38"/>
      <p:bldP grpId="0" spid="39"/>
      <p:bldP grpId="0" spid="4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3EBE860-F3AD-4D08-B0F6-4FFABCBC3FD6}"/>
              </a:ext>
            </a:extLst>
          </p:cNvPr>
          <p:cNvSpPr txBox="1"/>
          <p:nvPr/>
        </p:nvSpPr>
        <p:spPr>
          <a:xfrm>
            <a:off x="974863" y="664218"/>
            <a:ext cx="9007337" cy="523220"/>
          </a:xfrm>
          <a:prstGeom prst="rect">
            <a:avLst/>
          </a:prstGeom>
          <a:noFill/>
        </p:spPr>
        <p:txBody>
          <a:bodyPr wrap="square">
            <a:spAutoFit/>
          </a:bodyPr>
          <a:lstStyle/>
          <a:p>
            <a:r>
              <a:rPr lang="fr-FR" sz="2800" b="1" dirty="0">
                <a:solidFill>
                  <a:srgbClr val="CB1E1D"/>
                </a:solidFill>
                <a:effectLst/>
                <a:latin typeface="Times New Roman" panose="02020603050405020304" pitchFamily="18" charset="0"/>
                <a:ea typeface="Calibri" panose="020F0502020204030204" pitchFamily="34" charset="0"/>
                <a:cs typeface="Arial" panose="020B0604020202020204" pitchFamily="34" charset="0"/>
              </a:rPr>
              <a:t>Modélisation d’une roue-entrainement par trolley</a:t>
            </a:r>
            <a:endParaRPr lang="fr-FR" sz="2800" b="1" dirty="0"/>
          </a:p>
        </p:txBody>
      </p:sp>
      <p:grpSp>
        <p:nvGrpSpPr>
          <p:cNvPr id="4" name="Groupe 3">
            <a:extLst>
              <a:ext uri="{FF2B5EF4-FFF2-40B4-BE49-F238E27FC236}">
                <a16:creationId xmlns:a16="http://schemas.microsoft.com/office/drawing/2014/main" id="{D9D83AA5-0DE6-4EE8-A7B2-EB0B7497FB11}"/>
              </a:ext>
            </a:extLst>
          </p:cNvPr>
          <p:cNvGrpSpPr/>
          <p:nvPr/>
        </p:nvGrpSpPr>
        <p:grpSpPr>
          <a:xfrm>
            <a:off x="1404692" y="2119188"/>
            <a:ext cx="9382615" cy="3551374"/>
            <a:chOff x="-5079661" y="2974105"/>
            <a:chExt cx="9382615" cy="3551555"/>
          </a:xfrm>
        </p:grpSpPr>
        <p:pic>
          <p:nvPicPr>
            <p:cNvPr id="7" name="Image 6">
              <a:extLst>
                <a:ext uri="{FF2B5EF4-FFF2-40B4-BE49-F238E27FC236}">
                  <a16:creationId xmlns:a16="http://schemas.microsoft.com/office/drawing/2014/main" id="{CBED9906-2956-4A8C-B860-790623B84F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079661" y="3170745"/>
              <a:ext cx="3516923" cy="3158276"/>
            </a:xfrm>
            <a:prstGeom prst="rect">
              <a:avLst/>
            </a:prstGeom>
          </p:spPr>
        </p:pic>
        <p:pic>
          <p:nvPicPr>
            <p:cNvPr id="6" name="Image 5">
              <a:extLst>
                <a:ext uri="{FF2B5EF4-FFF2-40B4-BE49-F238E27FC236}">
                  <a16:creationId xmlns:a16="http://schemas.microsoft.com/office/drawing/2014/main" id="{B126BBBE-FCE4-4859-97BA-5290E26A94A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48479" y="2974105"/>
              <a:ext cx="4054475" cy="3551555"/>
            </a:xfrm>
            <a:prstGeom prst="rect">
              <a:avLst/>
            </a:prstGeom>
          </p:spPr>
        </p:pic>
      </p:grpSp>
      <p:sp>
        <p:nvSpPr>
          <p:cNvPr id="5" name="Espace réservé du numéro de diapositive 4">
            <a:extLst>
              <a:ext uri="{FF2B5EF4-FFF2-40B4-BE49-F238E27FC236}">
                <a16:creationId xmlns:a16="http://schemas.microsoft.com/office/drawing/2014/main" id="{73F8EEDB-C6FE-432E-8A37-C293A5408D87}"/>
              </a:ext>
            </a:extLst>
          </p:cNvPr>
          <p:cNvSpPr>
            <a:spLocks noGrp="1"/>
          </p:cNvSpPr>
          <p:nvPr>
            <p:ph type="sldNum" sz="quarter" idx="12"/>
          </p:nvPr>
        </p:nvSpPr>
        <p:spPr/>
        <p:txBody>
          <a:bodyPr/>
          <a:lstStyle/>
          <a:p>
            <a:fld id="{40B3FBAB-EA8F-4382-8C32-B20DB9EE58D8}" type="slidenum">
              <a:rPr lang="fr-FR" smtClean="0"/>
              <a:t>35</a:t>
            </a:fld>
            <a:endParaRPr lang="fr-FR"/>
          </a:p>
        </p:txBody>
      </p:sp>
    </p:spTree>
    <p:extLst>
      <p:ext uri="{BB962C8B-B14F-4D97-AF65-F5344CB8AC3E}">
        <p14:creationId xmlns:p14="http://schemas.microsoft.com/office/powerpoint/2010/main" val="152986648"/>
      </p:ext>
    </p:extLst>
  </p:cSld>
  <p:clrMapOvr>
    <a:masterClrMapping/>
  </p:clrMapOvr>
  <p:transition spd="slow">
    <p:wip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Une image contenant jouet, automate&#10;&#10;Description générée automatiquement" id="2" name="Image 1">
            <a:extLst>
              <a:ext uri="{FF2B5EF4-FFF2-40B4-BE49-F238E27FC236}">
                <a16:creationId xmlns:a16="http://schemas.microsoft.com/office/drawing/2014/main" id="{7B0EEEDE-C27A-4039-A8AA-01AAE280BCD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45327" y="2096040"/>
            <a:ext cx="5760720" cy="2264410"/>
          </a:xfrm>
          <a:prstGeom prst="rect">
            <a:avLst/>
          </a:prstGeom>
        </p:spPr>
      </p:pic>
      <p:pic>
        <p:nvPicPr>
          <p:cNvPr id="3" name="Image 2">
            <a:extLst>
              <a:ext uri="{FF2B5EF4-FFF2-40B4-BE49-F238E27FC236}">
                <a16:creationId xmlns:a16="http://schemas.microsoft.com/office/drawing/2014/main" id="{8335B1F2-6485-403D-A29B-2859165D7421}"/>
              </a:ext>
            </a:extLst>
          </p:cNvPr>
          <p:cNvPicPr>
            <a:picLocks noChangeAspect="1"/>
          </p:cNvPicPr>
          <p:nvPr/>
        </p:nvPicPr>
        <p:blipFill rotWithShape="1">
          <a:blip r:embed="rId4">
            <a:extLst>
              <a:ext uri="{28A0092B-C50C-407E-A947-70E740481C1C}">
                <a14:useLocalDpi xmlns:a14="http://schemas.microsoft.com/office/drawing/2010/main" val="0"/>
              </a:ext>
            </a:extLst>
          </a:blip>
          <a:srcRect r="26"/>
          <a:stretch/>
        </p:blipFill>
        <p:spPr>
          <a:xfrm>
            <a:off x="6995160" y="1431607"/>
            <a:ext cx="4363278" cy="3994785"/>
          </a:xfrm>
          <a:prstGeom prst="rect">
            <a:avLst/>
          </a:prstGeom>
        </p:spPr>
      </p:pic>
      <p:sp>
        <p:nvSpPr>
          <p:cNvPr id="5" name="Espace réservé du numéro de diapositive 4">
            <a:extLst>
              <a:ext uri="{FF2B5EF4-FFF2-40B4-BE49-F238E27FC236}">
                <a16:creationId xmlns:a16="http://schemas.microsoft.com/office/drawing/2014/main" id="{D9D1543E-5927-4EBE-A6AE-CBF92B7E7A21}"/>
              </a:ext>
            </a:extLst>
          </p:cNvPr>
          <p:cNvSpPr>
            <a:spLocks noGrp="1"/>
          </p:cNvSpPr>
          <p:nvPr>
            <p:ph idx="12" sz="quarter" type="sldNum"/>
          </p:nvPr>
        </p:nvSpPr>
        <p:spPr/>
        <p:txBody>
          <a:bodyPr/>
          <a:lstStyle/>
          <a:p>
            <a:fld id="{40B3FBAB-EA8F-4382-8C32-B20DB9EE58D8}" type="slidenum">
              <a:rPr lang="fr-FR" smtClean="0"/>
              <a:t>36</a:t>
            </a:fld>
            <a:endParaRPr lang="fr-FR"/>
          </a:p>
        </p:txBody>
      </p:sp>
    </p:spTree>
    <p:extLst>
      <p:ext uri="{BB962C8B-B14F-4D97-AF65-F5344CB8AC3E}">
        <p14:creationId xmlns:p14="http://schemas.microsoft.com/office/powerpoint/2010/main" val="85309204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C127C5B2-078D-4783-B5EF-44B2D44E564B}"/>
              </a:ext>
            </a:extLst>
          </p:cNvPr>
          <p:cNvGrpSpPr/>
          <p:nvPr/>
        </p:nvGrpSpPr>
        <p:grpSpPr>
          <a:xfrm>
            <a:off x="643467" y="1847227"/>
            <a:ext cx="10905066" cy="3163544"/>
            <a:chOff x="0" y="0"/>
            <a:chExt cx="6226810" cy="1806389"/>
          </a:xfrm>
        </p:grpSpPr>
        <p:pic>
          <p:nvPicPr>
            <p:cNvPr id="5" name="Image 4">
              <a:extLst>
                <a:ext uri="{FF2B5EF4-FFF2-40B4-BE49-F238E27FC236}">
                  <a16:creationId xmlns:a16="http://schemas.microsoft.com/office/drawing/2014/main" id="{450F218A-3EFB-4581-AA40-68645E78F3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226810" cy="1781175"/>
            </a:xfrm>
            <a:prstGeom prst="rect">
              <a:avLst/>
            </a:prstGeom>
          </p:spPr>
        </p:pic>
        <p:sp>
          <p:nvSpPr>
            <p:cNvPr id="4" name="Rectangle 3">
              <a:extLst>
                <a:ext uri="{FF2B5EF4-FFF2-40B4-BE49-F238E27FC236}">
                  <a16:creationId xmlns:a16="http://schemas.microsoft.com/office/drawing/2014/main" id="{785B7639-EC83-4D2F-9A13-CE7AE934A7AE}"/>
                </a:ext>
              </a:extLst>
            </p:cNvPr>
            <p:cNvSpPr/>
            <p:nvPr/>
          </p:nvSpPr>
          <p:spPr>
            <a:xfrm>
              <a:off x="0" y="1098177"/>
              <a:ext cx="1147482" cy="7082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sp>
        <p:nvSpPr>
          <p:cNvPr id="6" name="Espace réservé du numéro de diapositive 5">
            <a:extLst>
              <a:ext uri="{FF2B5EF4-FFF2-40B4-BE49-F238E27FC236}">
                <a16:creationId xmlns:a16="http://schemas.microsoft.com/office/drawing/2014/main" id="{24394A18-DD7D-48D8-B29B-FB5779EC9EDA}"/>
              </a:ext>
            </a:extLst>
          </p:cNvPr>
          <p:cNvSpPr>
            <a:spLocks noGrp="1"/>
          </p:cNvSpPr>
          <p:nvPr>
            <p:ph type="sldNum" sz="quarter" idx="12"/>
          </p:nvPr>
        </p:nvSpPr>
        <p:spPr/>
        <p:txBody>
          <a:bodyPr/>
          <a:lstStyle/>
          <a:p>
            <a:fld id="{40B3FBAB-EA8F-4382-8C32-B20DB9EE58D8}" type="slidenum">
              <a:rPr lang="fr-FR" smtClean="0"/>
              <a:t>37</a:t>
            </a:fld>
            <a:endParaRPr lang="fr-FR"/>
          </a:p>
        </p:txBody>
      </p:sp>
    </p:spTree>
    <p:extLst>
      <p:ext uri="{BB962C8B-B14F-4D97-AF65-F5344CB8AC3E}">
        <p14:creationId xmlns:p14="http://schemas.microsoft.com/office/powerpoint/2010/main" val="417321803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28450-5A39-4E79-AF2A-A9A2523A2054}"/>
              </a:ext>
            </a:extLst>
          </p:cNvPr>
          <p:cNvSpPr/>
          <p:nvPr/>
        </p:nvSpPr>
        <p:spPr>
          <a:xfrm>
            <a:off x="3586119" y="5095866"/>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4A90770-1440-4FEC-BAA6-504CBDBDE434}"/>
              </a:ext>
            </a:extLst>
          </p:cNvPr>
          <p:cNvSpPr/>
          <p:nvPr/>
        </p:nvSpPr>
        <p:spPr>
          <a:xfrm>
            <a:off x="6767285" y="427559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mond 6">
            <a:extLst>
              <a:ext uri="{FF2B5EF4-FFF2-40B4-BE49-F238E27FC236}">
                <a16:creationId xmlns:a16="http://schemas.microsoft.com/office/drawing/2014/main" id="{020335F7-449C-4810-916F-9BDB0A9FAB40}"/>
              </a:ext>
            </a:extLst>
          </p:cNvPr>
          <p:cNvSpPr/>
          <p:nvPr/>
        </p:nvSpPr>
        <p:spPr>
          <a:xfrm>
            <a:off x="3577772" y="4537493"/>
            <a:ext cx="2177143" cy="997857"/>
          </a:xfrm>
          <a:prstGeom prst="diamond">
            <a:avLst/>
          </a:prstGeom>
          <a:solidFill>
            <a:srgbClr val="4C6195"/>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7">
            <a:extLst>
              <a:ext uri="{FF2B5EF4-FFF2-40B4-BE49-F238E27FC236}">
                <a16:creationId xmlns:a16="http://schemas.microsoft.com/office/drawing/2014/main" id="{862235EA-63C9-4032-94C2-137DA1CC11BC}"/>
              </a:ext>
            </a:extLst>
          </p:cNvPr>
          <p:cNvSpPr/>
          <p:nvPr/>
        </p:nvSpPr>
        <p:spPr>
          <a:xfrm>
            <a:off x="6270170" y="3771866"/>
            <a:ext cx="2177143" cy="997857"/>
          </a:xfrm>
          <a:prstGeom prst="diamond">
            <a:avLst/>
          </a:prstGeom>
          <a:solidFill>
            <a:srgbClr val="94939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36">
            <a:extLst>
              <a:ext uri="{FF2B5EF4-FFF2-40B4-BE49-F238E27FC236}">
                <a16:creationId xmlns:a16="http://schemas.microsoft.com/office/drawing/2014/main" id="{59224918-6655-452D-8C97-F4706BFC4EC2}"/>
              </a:ext>
            </a:extLst>
          </p:cNvPr>
          <p:cNvGrpSpPr/>
          <p:nvPr/>
        </p:nvGrpSpPr>
        <p:grpSpPr>
          <a:xfrm>
            <a:off x="208722" y="4885484"/>
            <a:ext cx="3326234" cy="784829"/>
            <a:chOff x="208722" y="4308575"/>
            <a:chExt cx="3326234" cy="784829"/>
          </a:xfrm>
        </p:grpSpPr>
        <p:sp>
          <p:nvSpPr>
            <p:cNvPr id="7" name="TextBox 26">
              <a:extLst>
                <a:ext uri="{FF2B5EF4-FFF2-40B4-BE49-F238E27FC236}">
                  <a16:creationId xmlns:a16="http://schemas.microsoft.com/office/drawing/2014/main" id="{F29C98AA-2301-40A6-BF54-0B1828977073}"/>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8" name="TextBox 31">
              <a:extLst>
                <a:ext uri="{FF2B5EF4-FFF2-40B4-BE49-F238E27FC236}">
                  <a16:creationId xmlns:a16="http://schemas.microsoft.com/office/drawing/2014/main" id="{06FE6976-9DB9-43EB-9C39-01F22F63EC10}"/>
                </a:ext>
              </a:extLst>
            </p:cNvPr>
            <p:cNvSpPr txBox="1"/>
            <p:nvPr/>
          </p:nvSpPr>
          <p:spPr>
            <a:xfrm>
              <a:off x="208722" y="4508629"/>
              <a:ext cx="2493189" cy="584775"/>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Présentation de l’entreprise</a:t>
              </a:r>
            </a:p>
          </p:txBody>
        </p:sp>
      </p:grpSp>
      <p:grpSp>
        <p:nvGrpSpPr>
          <p:cNvPr id="9" name="Group 37">
            <a:extLst>
              <a:ext uri="{FF2B5EF4-FFF2-40B4-BE49-F238E27FC236}">
                <a16:creationId xmlns:a16="http://schemas.microsoft.com/office/drawing/2014/main" id="{E34B1523-F69F-412A-B6E9-CB2B72DE8D1A}"/>
              </a:ext>
            </a:extLst>
          </p:cNvPr>
          <p:cNvGrpSpPr/>
          <p:nvPr/>
        </p:nvGrpSpPr>
        <p:grpSpPr>
          <a:xfrm>
            <a:off x="8505014" y="3965354"/>
            <a:ext cx="2776573" cy="707886"/>
            <a:chOff x="8505014" y="3388445"/>
            <a:chExt cx="2776573" cy="707886"/>
          </a:xfrm>
        </p:grpSpPr>
        <p:sp>
          <p:nvSpPr>
            <p:cNvPr id="10" name="TextBox 27">
              <a:extLst>
                <a:ext uri="{FF2B5EF4-FFF2-40B4-BE49-F238E27FC236}">
                  <a16:creationId xmlns:a16="http://schemas.microsoft.com/office/drawing/2014/main" id="{CA37A32E-7C73-48BB-A0C5-2DD63BF73B5D}"/>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1" name="TextBox 35">
              <a:extLst>
                <a:ext uri="{FF2B5EF4-FFF2-40B4-BE49-F238E27FC236}">
                  <a16:creationId xmlns:a16="http://schemas.microsoft.com/office/drawing/2014/main" id="{FB0A92F4-F216-4FB8-8867-0D64085C8A81}"/>
                </a:ext>
              </a:extLst>
            </p:cNvPr>
            <p:cNvSpPr txBox="1"/>
            <p:nvPr/>
          </p:nvSpPr>
          <p:spPr>
            <a:xfrm>
              <a:off x="8788398"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Sujet de stage</a:t>
              </a:r>
            </a:p>
          </p:txBody>
        </p:sp>
      </p:grpSp>
      <p:sp>
        <p:nvSpPr>
          <p:cNvPr id="12" name="Rectangle 11">
            <a:extLst>
              <a:ext uri="{FF2B5EF4-FFF2-40B4-BE49-F238E27FC236}">
                <a16:creationId xmlns:a16="http://schemas.microsoft.com/office/drawing/2014/main" id="{50CD2081-C3F3-42D6-89D2-9C0FFE089979}"/>
              </a:ext>
            </a:extLst>
          </p:cNvPr>
          <p:cNvSpPr/>
          <p:nvPr/>
        </p:nvSpPr>
        <p:spPr>
          <a:xfrm>
            <a:off x="3574146" y="3354720"/>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6">
            <a:extLst>
              <a:ext uri="{FF2B5EF4-FFF2-40B4-BE49-F238E27FC236}">
                <a16:creationId xmlns:a16="http://schemas.microsoft.com/office/drawing/2014/main" id="{0E91DDD8-718E-434F-A7E7-2BC8946D68AA}"/>
              </a:ext>
            </a:extLst>
          </p:cNvPr>
          <p:cNvSpPr/>
          <p:nvPr/>
        </p:nvSpPr>
        <p:spPr>
          <a:xfrm>
            <a:off x="3575959" y="2796347"/>
            <a:ext cx="2177143" cy="997857"/>
          </a:xfrm>
          <a:prstGeom prst="diamond">
            <a:avLst/>
          </a:prstGeom>
          <a:solidFill>
            <a:srgbClr val="CB1E1D"/>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36">
            <a:extLst>
              <a:ext uri="{FF2B5EF4-FFF2-40B4-BE49-F238E27FC236}">
                <a16:creationId xmlns:a16="http://schemas.microsoft.com/office/drawing/2014/main" id="{87BF3F78-4AD2-4C4E-A49C-5B2BDF315349}"/>
              </a:ext>
            </a:extLst>
          </p:cNvPr>
          <p:cNvGrpSpPr/>
          <p:nvPr/>
        </p:nvGrpSpPr>
        <p:grpSpPr>
          <a:xfrm>
            <a:off x="309335" y="3144338"/>
            <a:ext cx="3223808" cy="707886"/>
            <a:chOff x="311148" y="4308575"/>
            <a:chExt cx="3223808" cy="707886"/>
          </a:xfrm>
        </p:grpSpPr>
        <p:sp>
          <p:nvSpPr>
            <p:cNvPr id="15" name="TextBox 26">
              <a:extLst>
                <a:ext uri="{FF2B5EF4-FFF2-40B4-BE49-F238E27FC236}">
                  <a16:creationId xmlns:a16="http://schemas.microsoft.com/office/drawing/2014/main" id="{E4F49369-3E44-44FB-B25F-222D10A78D5A}"/>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6" name="TextBox 31">
              <a:extLst>
                <a:ext uri="{FF2B5EF4-FFF2-40B4-BE49-F238E27FC236}">
                  <a16:creationId xmlns:a16="http://schemas.microsoft.com/office/drawing/2014/main" id="{584C62D9-BE65-4536-B4EB-E3350B7B639A}"/>
                </a:ext>
              </a:extLst>
            </p:cNvPr>
            <p:cNvSpPr txBox="1"/>
            <p:nvPr/>
          </p:nvSpPr>
          <p:spPr>
            <a:xfrm>
              <a:off x="311148" y="450862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Travail réalisé</a:t>
              </a:r>
            </a:p>
          </p:txBody>
        </p:sp>
      </p:grpSp>
      <p:sp>
        <p:nvSpPr>
          <p:cNvPr id="17" name="Rectangle 16">
            <a:extLst>
              <a:ext uri="{FF2B5EF4-FFF2-40B4-BE49-F238E27FC236}">
                <a16:creationId xmlns:a16="http://schemas.microsoft.com/office/drawing/2014/main" id="{49FF6A08-F8CB-4B2D-87B5-5E43DC28415F}"/>
              </a:ext>
            </a:extLst>
          </p:cNvPr>
          <p:cNvSpPr/>
          <p:nvPr/>
        </p:nvSpPr>
        <p:spPr>
          <a:xfrm>
            <a:off x="6767285" y="232487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7">
            <a:extLst>
              <a:ext uri="{FF2B5EF4-FFF2-40B4-BE49-F238E27FC236}">
                <a16:creationId xmlns:a16="http://schemas.microsoft.com/office/drawing/2014/main" id="{8CCFF93F-6F7D-4B50-AEE4-7A0F097C6D28}"/>
              </a:ext>
            </a:extLst>
          </p:cNvPr>
          <p:cNvSpPr/>
          <p:nvPr/>
        </p:nvSpPr>
        <p:spPr>
          <a:xfrm>
            <a:off x="6270170" y="1830417"/>
            <a:ext cx="2177143" cy="997857"/>
          </a:xfrm>
          <a:prstGeom prst="diamond">
            <a:avLst/>
          </a:prstGeom>
          <a:solidFill>
            <a:srgbClr val="F7739A"/>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37">
            <a:extLst>
              <a:ext uri="{FF2B5EF4-FFF2-40B4-BE49-F238E27FC236}">
                <a16:creationId xmlns:a16="http://schemas.microsoft.com/office/drawing/2014/main" id="{FFDAA9CF-F106-4A5C-97B0-8CAA2A2BDB04}"/>
              </a:ext>
            </a:extLst>
          </p:cNvPr>
          <p:cNvGrpSpPr/>
          <p:nvPr/>
        </p:nvGrpSpPr>
        <p:grpSpPr>
          <a:xfrm>
            <a:off x="8505014" y="2023905"/>
            <a:ext cx="2895841" cy="707886"/>
            <a:chOff x="8505014" y="3388445"/>
            <a:chExt cx="2895841" cy="707886"/>
          </a:xfrm>
        </p:grpSpPr>
        <p:sp>
          <p:nvSpPr>
            <p:cNvPr id="20" name="TextBox 27">
              <a:extLst>
                <a:ext uri="{FF2B5EF4-FFF2-40B4-BE49-F238E27FC236}">
                  <a16:creationId xmlns:a16="http://schemas.microsoft.com/office/drawing/2014/main" id="{7DA2553A-4D56-4526-B86D-1825C1BCF8B1}"/>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21" name="TextBox 35">
              <a:extLst>
                <a:ext uri="{FF2B5EF4-FFF2-40B4-BE49-F238E27FC236}">
                  <a16:creationId xmlns:a16="http://schemas.microsoft.com/office/drawing/2014/main" id="{8171D04E-342D-41EB-B290-DCBB73F05E4A}"/>
                </a:ext>
              </a:extLst>
            </p:cNvPr>
            <p:cNvSpPr txBox="1"/>
            <p:nvPr/>
          </p:nvSpPr>
          <p:spPr>
            <a:xfrm>
              <a:off x="8907666"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Solutions trouvées</a:t>
              </a:r>
            </a:p>
          </p:txBody>
        </p:sp>
      </p:grpSp>
      <p:sp>
        <p:nvSpPr>
          <p:cNvPr id="22" name="Rectangle 21">
            <a:extLst>
              <a:ext uri="{FF2B5EF4-FFF2-40B4-BE49-F238E27FC236}">
                <a16:creationId xmlns:a16="http://schemas.microsoft.com/office/drawing/2014/main" id="{1B225F8B-2050-4EB7-AF78-507509A30B5B}"/>
              </a:ext>
            </a:extLst>
          </p:cNvPr>
          <p:cNvSpPr/>
          <p:nvPr/>
        </p:nvSpPr>
        <p:spPr>
          <a:xfrm>
            <a:off x="3574146" y="1411037"/>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6">
            <a:extLst>
              <a:ext uri="{FF2B5EF4-FFF2-40B4-BE49-F238E27FC236}">
                <a16:creationId xmlns:a16="http://schemas.microsoft.com/office/drawing/2014/main" id="{69612DE9-F330-40C1-9B29-EBC714F3E04C}"/>
              </a:ext>
            </a:extLst>
          </p:cNvPr>
          <p:cNvSpPr/>
          <p:nvPr/>
        </p:nvSpPr>
        <p:spPr>
          <a:xfrm>
            <a:off x="3575959" y="852664"/>
            <a:ext cx="2177143" cy="997857"/>
          </a:xfrm>
          <a:prstGeom prst="diamond">
            <a:avLst/>
          </a:prstGeom>
          <a:solidFill>
            <a:srgbClr val="FF9C0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36">
            <a:extLst>
              <a:ext uri="{FF2B5EF4-FFF2-40B4-BE49-F238E27FC236}">
                <a16:creationId xmlns:a16="http://schemas.microsoft.com/office/drawing/2014/main" id="{A32DCBF3-C3FB-49B6-ADF5-CD80F6ACFD9A}"/>
              </a:ext>
            </a:extLst>
          </p:cNvPr>
          <p:cNvGrpSpPr/>
          <p:nvPr/>
        </p:nvGrpSpPr>
        <p:grpSpPr>
          <a:xfrm>
            <a:off x="309335" y="1200655"/>
            <a:ext cx="3223808" cy="707886"/>
            <a:chOff x="311148" y="4308575"/>
            <a:chExt cx="3223808" cy="707886"/>
          </a:xfrm>
        </p:grpSpPr>
        <p:sp>
          <p:nvSpPr>
            <p:cNvPr id="25" name="TextBox 26">
              <a:extLst>
                <a:ext uri="{FF2B5EF4-FFF2-40B4-BE49-F238E27FC236}">
                  <a16:creationId xmlns:a16="http://schemas.microsoft.com/office/drawing/2014/main" id="{CF1FC8C1-E667-4782-86FE-13C69B0A95A7}"/>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26" name="TextBox 31">
              <a:extLst>
                <a:ext uri="{FF2B5EF4-FFF2-40B4-BE49-F238E27FC236}">
                  <a16:creationId xmlns:a16="http://schemas.microsoft.com/office/drawing/2014/main" id="{F115F2F8-15A2-4EA8-B278-97C212484689}"/>
                </a:ext>
              </a:extLst>
            </p:cNvPr>
            <p:cNvSpPr txBox="1"/>
            <p:nvPr/>
          </p:nvSpPr>
          <p:spPr>
            <a:xfrm>
              <a:off x="311148" y="4508629"/>
              <a:ext cx="2493189" cy="338554"/>
            </a:xfrm>
            <a:prstGeom prst="rect">
              <a:avLst/>
            </a:prstGeom>
            <a:noFill/>
          </p:spPr>
          <p:txBody>
            <a:bodyPr wrap="square" rtlCol="0">
              <a:spAutoFit/>
            </a:bodyPr>
            <a:lstStyle/>
            <a:p>
              <a:pPr algn="ctr"/>
              <a:r>
                <a:rPr lang="fr-FR" sz="1600" b="1" dirty="0">
                  <a:latin typeface="Times New Roman" panose="02020603050405020304" pitchFamily="18" charset="0"/>
                  <a:cs typeface="Times New Roman" panose="02020603050405020304" pitchFamily="18" charset="0"/>
                </a:rPr>
                <a:t>Conclusion</a:t>
              </a:r>
              <a:endParaRPr lang="fr-FR" sz="1600" b="1" dirty="0">
                <a:solidFill>
                  <a:schemeClr val="tx1"/>
                </a:solidFill>
                <a:latin typeface="Times New Roman" panose="02020603050405020304" pitchFamily="18" charset="0"/>
                <a:cs typeface="Times New Roman" panose="02020603050405020304" pitchFamily="18" charset="0"/>
              </a:endParaRPr>
            </a:p>
          </p:txBody>
        </p:sp>
      </p:grpSp>
      <p:grpSp>
        <p:nvGrpSpPr>
          <p:cNvPr id="27" name="Groupe 26">
            <a:extLst>
              <a:ext uri="{FF2B5EF4-FFF2-40B4-BE49-F238E27FC236}">
                <a16:creationId xmlns:a16="http://schemas.microsoft.com/office/drawing/2014/main" id="{167EA094-5726-4D7A-92C1-FA281C568CEC}"/>
              </a:ext>
            </a:extLst>
          </p:cNvPr>
          <p:cNvGrpSpPr/>
          <p:nvPr/>
        </p:nvGrpSpPr>
        <p:grpSpPr>
          <a:xfrm>
            <a:off x="4232530" y="547037"/>
            <a:ext cx="864000" cy="864000"/>
            <a:chOff x="2027674" y="185898"/>
            <a:chExt cx="2980266" cy="2980266"/>
          </a:xfrm>
          <a:scene3d>
            <a:camera prst="orthographicFront">
              <a:rot lat="21296709" lon="20547321" rev="19881322"/>
            </a:camera>
            <a:lightRig rig="threePt" dir="t"/>
          </a:scene3d>
        </p:grpSpPr>
        <p:sp>
          <p:nvSpPr>
            <p:cNvPr id="28" name="Forme libre : forme 27">
              <a:extLst>
                <a:ext uri="{FF2B5EF4-FFF2-40B4-BE49-F238E27FC236}">
                  <a16:creationId xmlns:a16="http://schemas.microsoft.com/office/drawing/2014/main" id="{176A6AF5-2127-40A1-B955-426699E101F7}"/>
                </a:ext>
              </a:extLst>
            </p:cNvPr>
            <p:cNvSpPr/>
            <p:nvPr/>
          </p:nvSpPr>
          <p:spPr>
            <a:xfrm>
              <a:off x="2027674" y="185898"/>
              <a:ext cx="2980266" cy="2980266"/>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4C6195"/>
            </a:solidFill>
            <a:ln>
              <a:solidFill>
                <a:srgbClr val="CB1E1D"/>
              </a:solidFill>
            </a:ln>
            <a:sp3d extrusionH="3810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8856" tIns="757803" rIns="658856" bIns="809925" numCol="1" spcCol="1270" anchor="ctr" anchorCtr="0">
              <a:noAutofit/>
            </a:bodyPr>
            <a:lstStyle/>
            <a:p>
              <a:pPr marL="0" lvl="0" indent="0" algn="ctr" defTabSz="2089150">
                <a:lnSpc>
                  <a:spcPct val="90000"/>
                </a:lnSpc>
                <a:spcBef>
                  <a:spcPct val="0"/>
                </a:spcBef>
                <a:spcAft>
                  <a:spcPct val="35000"/>
                </a:spcAft>
                <a:buNone/>
              </a:pPr>
              <a:endParaRPr lang="fr-FR" sz="4700" kern="1200" dirty="0"/>
            </a:p>
          </p:txBody>
        </p:sp>
        <p:sp>
          <p:nvSpPr>
            <p:cNvPr id="29" name="Ellipse 28">
              <a:extLst>
                <a:ext uri="{FF2B5EF4-FFF2-40B4-BE49-F238E27FC236}">
                  <a16:creationId xmlns:a16="http://schemas.microsoft.com/office/drawing/2014/main" id="{EE505F1B-B8E0-4987-8DD1-0EC257C29777}"/>
                </a:ext>
              </a:extLst>
            </p:cNvPr>
            <p:cNvSpPr/>
            <p:nvPr/>
          </p:nvSpPr>
          <p:spPr>
            <a:xfrm>
              <a:off x="2906551" y="1064031"/>
              <a:ext cx="1222512" cy="1224000"/>
            </a:xfrm>
            <a:prstGeom prst="ellipse">
              <a:avLst/>
            </a:prstGeom>
            <a:solidFill>
              <a:schemeClr val="bg1"/>
            </a:solidFill>
            <a:ln>
              <a:solidFill>
                <a:srgbClr val="CB1E1D"/>
              </a:solidFill>
            </a:ln>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1" name="Espace réservé du numéro de diapositive 30">
            <a:extLst>
              <a:ext uri="{FF2B5EF4-FFF2-40B4-BE49-F238E27FC236}">
                <a16:creationId xmlns:a16="http://schemas.microsoft.com/office/drawing/2014/main" id="{8CA52C1C-8437-4F5A-BE5A-D366B09DD99D}"/>
              </a:ext>
            </a:extLst>
          </p:cNvPr>
          <p:cNvSpPr>
            <a:spLocks noGrp="1"/>
          </p:cNvSpPr>
          <p:nvPr>
            <p:ph type="sldNum" sz="quarter" idx="12"/>
          </p:nvPr>
        </p:nvSpPr>
        <p:spPr/>
        <p:txBody>
          <a:bodyPr/>
          <a:lstStyle/>
          <a:p>
            <a:fld id="{40B3FBAB-EA8F-4382-8C32-B20DB9EE58D8}" type="slidenum">
              <a:rPr lang="fr-FR" smtClean="0"/>
              <a:t>38</a:t>
            </a:fld>
            <a:endParaRPr lang="fr-FR"/>
          </a:p>
        </p:txBody>
      </p:sp>
    </p:spTree>
    <p:extLst>
      <p:ext uri="{BB962C8B-B14F-4D97-AF65-F5344CB8AC3E}">
        <p14:creationId xmlns:p14="http://schemas.microsoft.com/office/powerpoint/2010/main" val="424243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a:extLst>
              <a:ext uri="{FF2B5EF4-FFF2-40B4-BE49-F238E27FC236}">
                <a16:creationId xmlns:a16="http://schemas.microsoft.com/office/drawing/2014/main" id="{F4790105-B00D-4F68-AD5B-7CD24C9FF8FD}"/>
              </a:ext>
            </a:extLst>
          </p:cNvPr>
          <p:cNvGraphicFramePr/>
          <p:nvPr>
            <p:extLst>
              <p:ext uri="{D42A27DB-BD31-4B8C-83A1-F6EECF244321}">
                <p14:modId xmlns:p14="http://schemas.microsoft.com/office/powerpoint/2010/main" val="346692094"/>
              </p:ext>
            </p:extLst>
          </p:nvPr>
        </p:nvGraphicFramePr>
        <p:xfrm>
          <a:off x="2952474" y="635459"/>
          <a:ext cx="6287052" cy="572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Espace réservé du numéro de diapositive 6">
            <a:extLst>
              <a:ext uri="{FF2B5EF4-FFF2-40B4-BE49-F238E27FC236}">
                <a16:creationId xmlns:a16="http://schemas.microsoft.com/office/drawing/2014/main" id="{29DC37DE-DFB6-4494-B48A-706CC201D004}"/>
              </a:ext>
            </a:extLst>
          </p:cNvPr>
          <p:cNvSpPr>
            <a:spLocks noGrp="1"/>
          </p:cNvSpPr>
          <p:nvPr>
            <p:ph type="sldNum" sz="quarter" idx="12"/>
          </p:nvPr>
        </p:nvSpPr>
        <p:spPr/>
        <p:txBody>
          <a:bodyPr/>
          <a:lstStyle/>
          <a:p>
            <a:fld id="{40B3FBAB-EA8F-4382-8C32-B20DB9EE58D8}" type="slidenum">
              <a:rPr lang="fr-FR" smtClean="0"/>
              <a:t>39</a:t>
            </a:fld>
            <a:endParaRPr lang="fr-FR"/>
          </a:p>
        </p:txBody>
      </p:sp>
    </p:spTree>
    <p:extLst>
      <p:ext uri="{BB962C8B-B14F-4D97-AF65-F5344CB8AC3E}">
        <p14:creationId xmlns:p14="http://schemas.microsoft.com/office/powerpoint/2010/main" val="1757360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0A865F3-C98C-4A68-8AA1-212E133CA519}"/>
              </a:ext>
            </a:extLst>
          </p:cNvPr>
          <p:cNvGrpSpPr/>
          <p:nvPr/>
        </p:nvGrpSpPr>
        <p:grpSpPr>
          <a:xfrm>
            <a:off x="2178533" y="4240420"/>
            <a:ext cx="8292822" cy="2156588"/>
            <a:chOff x="0" y="-30480"/>
            <a:chExt cx="5966162" cy="1993430"/>
          </a:xfrm>
        </p:grpSpPr>
        <p:sp>
          <p:nvSpPr>
            <p:cNvPr id="3" name="Zone de texte 2">
              <a:extLst>
                <a:ext uri="{FF2B5EF4-FFF2-40B4-BE49-F238E27FC236}">
                  <a16:creationId xmlns:a16="http://schemas.microsoft.com/office/drawing/2014/main" id="{503B157A-DBF9-4D8E-9EAA-C3493FE5DC15}"/>
                </a:ext>
              </a:extLst>
            </p:cNvPr>
            <p:cNvSpPr txBox="1">
              <a:spLocks noChangeArrowheads="1"/>
            </p:cNvSpPr>
            <p:nvPr/>
          </p:nvSpPr>
          <p:spPr bwMode="auto">
            <a:xfrm>
              <a:off x="2621280" y="35560"/>
              <a:ext cx="3344882" cy="1836962"/>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Louis-Georges BAYLE &amp; Pierre-Edouard BAYLE</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1932</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Industrie agroalimentaire</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SA (Société Anonyme)</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47 employés</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13.025 Millions d’Euros</a:t>
              </a:r>
              <a:endParaRPr lang="fr-FR" sz="1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4" name="Groupe 3">
              <a:extLst>
                <a:ext uri="{FF2B5EF4-FFF2-40B4-BE49-F238E27FC236}">
                  <a16:creationId xmlns:a16="http://schemas.microsoft.com/office/drawing/2014/main" id="{2603573A-8736-4781-8E7B-0638F9C042BF}"/>
                </a:ext>
              </a:extLst>
            </p:cNvPr>
            <p:cNvGrpSpPr/>
            <p:nvPr/>
          </p:nvGrpSpPr>
          <p:grpSpPr>
            <a:xfrm>
              <a:off x="0" y="-30480"/>
              <a:ext cx="5638800" cy="1993430"/>
              <a:chOff x="0" y="-62181"/>
              <a:chExt cx="5478780" cy="1877012"/>
            </a:xfrm>
          </p:grpSpPr>
          <p:sp>
            <p:nvSpPr>
              <p:cNvPr id="5" name="Rectangle à coins arrondis 53">
                <a:extLst>
                  <a:ext uri="{FF2B5EF4-FFF2-40B4-BE49-F238E27FC236}">
                    <a16:creationId xmlns:a16="http://schemas.microsoft.com/office/drawing/2014/main" id="{6894FDD2-3AC1-48C6-B6BE-B35A2CBB6B6E}"/>
                  </a:ext>
                </a:extLst>
              </p:cNvPr>
              <p:cNvSpPr/>
              <p:nvPr/>
            </p:nvSpPr>
            <p:spPr>
              <a:xfrm>
                <a:off x="0" y="-62181"/>
                <a:ext cx="5478780" cy="1760220"/>
              </a:xfrm>
              <a:prstGeom prst="roundRect">
                <a:avLst/>
              </a:prstGeom>
              <a:noFill/>
              <a:ln w="38100">
                <a:solidFill>
                  <a:srgbClr val="29679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 name="Zone de texte 2">
                <a:extLst>
                  <a:ext uri="{FF2B5EF4-FFF2-40B4-BE49-F238E27FC236}">
                    <a16:creationId xmlns:a16="http://schemas.microsoft.com/office/drawing/2014/main" id="{25C86CCD-14C6-4859-9CC9-D472E086A5C4}"/>
                  </a:ext>
                </a:extLst>
              </p:cNvPr>
              <p:cNvSpPr txBox="1">
                <a:spLocks noChangeArrowheads="1"/>
              </p:cNvSpPr>
              <p:nvPr/>
            </p:nvSpPr>
            <p:spPr bwMode="auto">
              <a:xfrm>
                <a:off x="294154" y="2"/>
                <a:ext cx="2239009" cy="1814829"/>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fr-FR" sz="1200" b="1" dirty="0">
                    <a:effectLst/>
                    <a:latin typeface="Calibri" panose="020F0502020204030204" pitchFamily="34" charset="0"/>
                    <a:ea typeface="Calibri" panose="020F0502020204030204" pitchFamily="34" charset="0"/>
                    <a:cs typeface="Arial" panose="020B0604020202020204" pitchFamily="34" charset="0"/>
                  </a:rPr>
                  <a:t>Directeurs :</a:t>
                </a:r>
                <a:endParaRPr lang="fr-FR" sz="12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Arial" panose="020B0604020202020204" pitchFamily="34" charset="0"/>
                  </a:rPr>
                  <a:t>Date de création :</a:t>
                </a:r>
                <a:endParaRPr lang="fr-FR" sz="12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Arial" panose="020B0604020202020204" pitchFamily="34" charset="0"/>
                  </a:rPr>
                  <a:t>Secteur d’activités :</a:t>
                </a:r>
                <a:endParaRPr lang="fr-FR" sz="12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Arial" panose="020B0604020202020204" pitchFamily="34" charset="0"/>
                  </a:rPr>
                  <a:t>Forme juridique :</a:t>
                </a:r>
                <a:endParaRPr lang="fr-FR" sz="12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Arial" panose="020B0604020202020204" pitchFamily="34" charset="0"/>
                  </a:rPr>
                  <a:t>Effectif :</a:t>
                </a:r>
                <a:endParaRPr lang="fr-FR" sz="12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b="1" dirty="0">
                    <a:effectLst/>
                    <a:latin typeface="Calibri" panose="020F0502020204030204" pitchFamily="34" charset="0"/>
                    <a:ea typeface="Calibri" panose="020F0502020204030204" pitchFamily="34" charset="0"/>
                    <a:cs typeface="Arial" panose="020B0604020202020204" pitchFamily="34" charset="0"/>
                  </a:rPr>
                  <a:t>Chiffre d’Affaires 2020 :</a:t>
                </a:r>
                <a:endParaRPr lang="fr-FR" sz="1200" dirty="0">
                  <a:effectLst/>
                  <a:latin typeface="Calibri" panose="020F0502020204030204" pitchFamily="34" charset="0"/>
                  <a:ea typeface="Calibri" panose="020F0502020204030204" pitchFamily="34" charset="0"/>
                  <a:cs typeface="Arial" panose="020B0604020202020204" pitchFamily="34" charset="0"/>
                </a:endParaRPr>
              </a:p>
            </p:txBody>
          </p:sp>
        </p:grpSp>
      </p:grpSp>
      <p:pic>
        <p:nvPicPr>
          <p:cNvPr id="7" name="Image 6">
            <a:extLst>
              <a:ext uri="{FF2B5EF4-FFF2-40B4-BE49-F238E27FC236}">
                <a16:creationId xmlns:a16="http://schemas.microsoft.com/office/drawing/2014/main" id="{243952DD-E470-4AC5-9E3C-5C4265BB68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7614" y="2015613"/>
            <a:ext cx="7676773" cy="1645869"/>
          </a:xfrm>
          <a:prstGeom prst="roundRect">
            <a:avLst>
              <a:gd name="adj" fmla="val 2331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ZoneTexte 7">
            <a:extLst>
              <a:ext uri="{FF2B5EF4-FFF2-40B4-BE49-F238E27FC236}">
                <a16:creationId xmlns:a16="http://schemas.microsoft.com/office/drawing/2014/main" id="{43F020BB-B64D-4D2E-A7C8-0AB40538321C}"/>
              </a:ext>
            </a:extLst>
          </p:cNvPr>
          <p:cNvSpPr txBox="1"/>
          <p:nvPr/>
        </p:nvSpPr>
        <p:spPr>
          <a:xfrm>
            <a:off x="4238367" y="844629"/>
            <a:ext cx="3167364" cy="523220"/>
          </a:xfrm>
          <a:prstGeom prst="rect">
            <a:avLst/>
          </a:prstGeom>
          <a:noFill/>
        </p:spPr>
        <p:txBody>
          <a:bodyPr wrap="square" rtlCol="0">
            <a:spAutoFit/>
          </a:bodyPr>
          <a:lstStyle/>
          <a:p>
            <a:r>
              <a:rPr lang="fr-FR" sz="2800" b="1" dirty="0">
                <a:solidFill>
                  <a:srgbClr val="CB1E1D"/>
                </a:solidFill>
                <a:latin typeface="Times New Roman" panose="02020603050405020304" pitchFamily="18" charset="0"/>
                <a:cs typeface="Times New Roman" panose="02020603050405020304" pitchFamily="18" charset="0"/>
              </a:rPr>
              <a:t>La Société BAYLE</a:t>
            </a:r>
          </a:p>
        </p:txBody>
      </p:sp>
      <p:sp>
        <p:nvSpPr>
          <p:cNvPr id="10" name="Espace réservé du numéro de diapositive 9">
            <a:extLst>
              <a:ext uri="{FF2B5EF4-FFF2-40B4-BE49-F238E27FC236}">
                <a16:creationId xmlns:a16="http://schemas.microsoft.com/office/drawing/2014/main" id="{3CC33D67-95E0-4A41-886C-F4C461DBB64F}"/>
              </a:ext>
            </a:extLst>
          </p:cNvPr>
          <p:cNvSpPr>
            <a:spLocks noGrp="1"/>
          </p:cNvSpPr>
          <p:nvPr>
            <p:ph type="sldNum" sz="quarter" idx="12"/>
          </p:nvPr>
        </p:nvSpPr>
        <p:spPr/>
        <p:txBody>
          <a:bodyPr/>
          <a:lstStyle/>
          <a:p>
            <a:fld id="{40B3FBAB-EA8F-4382-8C32-B20DB9EE58D8}" type="slidenum">
              <a:rPr lang="fr-FR" smtClean="0"/>
              <a:t>4</a:t>
            </a:fld>
            <a:endParaRPr lang="fr-FR"/>
          </a:p>
        </p:txBody>
      </p:sp>
    </p:spTree>
    <p:extLst>
      <p:ext uri="{BB962C8B-B14F-4D97-AF65-F5344CB8AC3E}">
        <p14:creationId xmlns:p14="http://schemas.microsoft.com/office/powerpoint/2010/main" val="35325418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C9BA-B340-4798-AD51-786D8491AE4B}"/>
              </a:ext>
            </a:extLst>
          </p:cNvPr>
          <p:cNvSpPr txBox="1">
            <a:spLocks/>
          </p:cNvSpPr>
          <p:nvPr/>
        </p:nvSpPr>
        <p:spPr>
          <a:xfrm>
            <a:off x="4637728" y="3186899"/>
            <a:ext cx="6053133" cy="648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latin typeface="Times New Roman" panose="02020603050405020304" pitchFamily="18" charset="0"/>
                <a:cs typeface="Times New Roman" panose="02020603050405020304" pitchFamily="18" charset="0"/>
              </a:rPr>
              <a:t>Merci de votre attention</a:t>
            </a:r>
            <a:endParaRPr lang="en-US"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FC45074-14B3-49CB-B3F6-6C67F6DAB904}"/>
              </a:ext>
            </a:extLst>
          </p:cNvPr>
          <p:cNvSpPr txBox="1">
            <a:spLocks/>
          </p:cNvSpPr>
          <p:nvPr/>
        </p:nvSpPr>
        <p:spPr>
          <a:xfrm>
            <a:off x="5923459" y="4340825"/>
            <a:ext cx="2833135" cy="6485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000" dirty="0"/>
              <a:t>Questions?</a:t>
            </a:r>
          </a:p>
        </p:txBody>
      </p:sp>
      <p:pic>
        <p:nvPicPr>
          <p:cNvPr id="8" name="Image 7" descr="Bayle SA – Fabricant Français d&amp;#39;équipement toutes volailles">
            <a:extLst>
              <a:ext uri="{FF2B5EF4-FFF2-40B4-BE49-F238E27FC236}">
                <a16:creationId xmlns:a16="http://schemas.microsoft.com/office/drawing/2014/main" id="{A085B6BE-A872-41B2-9127-E542AB887A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5271" y="441454"/>
            <a:ext cx="1897441" cy="1137494"/>
          </a:xfrm>
          <a:prstGeom prst="rect">
            <a:avLst/>
          </a:prstGeom>
          <a:noFill/>
          <a:ln>
            <a:noFill/>
          </a:ln>
        </p:spPr>
      </p:pic>
      <p:pic>
        <p:nvPicPr>
          <p:cNvPr id="9" name="Graphique 8">
            <a:extLst>
              <a:ext uri="{FF2B5EF4-FFF2-40B4-BE49-F238E27FC236}">
                <a16:creationId xmlns:a16="http://schemas.microsoft.com/office/drawing/2014/main" id="{2536A88C-013A-4BED-AE37-5B729FC8CC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0596" y="664803"/>
            <a:ext cx="2247900" cy="914145"/>
          </a:xfrm>
          <a:prstGeom prst="rect">
            <a:avLst/>
          </a:prstGeom>
        </p:spPr>
      </p:pic>
      <p:grpSp>
        <p:nvGrpSpPr>
          <p:cNvPr id="10" name="Groupe 9">
            <a:extLst>
              <a:ext uri="{FF2B5EF4-FFF2-40B4-BE49-F238E27FC236}">
                <a16:creationId xmlns:a16="http://schemas.microsoft.com/office/drawing/2014/main" id="{078213AF-09B8-419B-84C5-11F0E28C1EF4}"/>
              </a:ext>
            </a:extLst>
          </p:cNvPr>
          <p:cNvGrpSpPr/>
          <p:nvPr/>
        </p:nvGrpSpPr>
        <p:grpSpPr>
          <a:xfrm>
            <a:off x="559986" y="441454"/>
            <a:ext cx="2345556" cy="5987437"/>
            <a:chOff x="923536" y="291484"/>
            <a:chExt cx="2591578" cy="6446481"/>
          </a:xfrm>
        </p:grpSpPr>
        <p:pic>
          <p:nvPicPr>
            <p:cNvPr id="11" name="Graphique 10">
              <a:extLst>
                <a:ext uri="{FF2B5EF4-FFF2-40B4-BE49-F238E27FC236}">
                  <a16:creationId xmlns:a16="http://schemas.microsoft.com/office/drawing/2014/main" id="{7656C47B-66ED-4732-861E-C284E56807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3536" y="4404340"/>
              <a:ext cx="2247900" cy="2333625"/>
            </a:xfrm>
            <a:prstGeom prst="rect">
              <a:avLst/>
            </a:prstGeom>
          </p:spPr>
        </p:pic>
        <p:pic>
          <p:nvPicPr>
            <p:cNvPr id="12" name="Graphique 11">
              <a:extLst>
                <a:ext uri="{FF2B5EF4-FFF2-40B4-BE49-F238E27FC236}">
                  <a16:creationId xmlns:a16="http://schemas.microsoft.com/office/drawing/2014/main" id="{9A3739D1-A1CF-493C-8D29-F90BF8D491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5375" y="2347912"/>
              <a:ext cx="2247900" cy="2333625"/>
            </a:xfrm>
            <a:prstGeom prst="rect">
              <a:avLst/>
            </a:prstGeom>
          </p:spPr>
        </p:pic>
        <p:pic>
          <p:nvPicPr>
            <p:cNvPr id="13" name="Graphique 12">
              <a:extLst>
                <a:ext uri="{FF2B5EF4-FFF2-40B4-BE49-F238E27FC236}">
                  <a16:creationId xmlns:a16="http://schemas.microsoft.com/office/drawing/2014/main" id="{C85C8ED2-257A-4942-B453-AD1FC75464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67214" y="291484"/>
              <a:ext cx="2247900" cy="2333625"/>
            </a:xfrm>
            <a:prstGeom prst="rect">
              <a:avLst/>
            </a:prstGeom>
          </p:spPr>
        </p:pic>
      </p:grpSp>
      <p:sp>
        <p:nvSpPr>
          <p:cNvPr id="15" name="Espace réservé du numéro de diapositive 14">
            <a:extLst>
              <a:ext uri="{FF2B5EF4-FFF2-40B4-BE49-F238E27FC236}">
                <a16:creationId xmlns:a16="http://schemas.microsoft.com/office/drawing/2014/main" id="{4DDC1922-7882-4F6E-9292-3CC61DFE679E}"/>
              </a:ext>
            </a:extLst>
          </p:cNvPr>
          <p:cNvSpPr>
            <a:spLocks noGrp="1"/>
          </p:cNvSpPr>
          <p:nvPr>
            <p:ph type="sldNum" sz="quarter" idx="12"/>
          </p:nvPr>
        </p:nvSpPr>
        <p:spPr/>
        <p:txBody>
          <a:bodyPr/>
          <a:lstStyle/>
          <a:p>
            <a:fld id="{40B3FBAB-EA8F-4382-8C32-B20DB9EE58D8}" type="slidenum">
              <a:rPr lang="fr-FR" smtClean="0"/>
              <a:t>40</a:t>
            </a:fld>
            <a:endParaRPr lang="fr-FR"/>
          </a:p>
        </p:txBody>
      </p:sp>
    </p:spTree>
    <p:extLst>
      <p:ext uri="{BB962C8B-B14F-4D97-AF65-F5344CB8AC3E}">
        <p14:creationId xmlns:p14="http://schemas.microsoft.com/office/powerpoint/2010/main" val="390883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042CEB1E-6101-4C88-8239-66ECEA252A15}"/>
              </a:ext>
            </a:extLst>
          </p:cNvPr>
          <p:cNvGrpSpPr/>
          <p:nvPr/>
        </p:nvGrpSpPr>
        <p:grpSpPr>
          <a:xfrm>
            <a:off x="843360" y="-447669"/>
            <a:ext cx="10505280" cy="6302223"/>
            <a:chOff x="717020" y="138740"/>
            <a:chExt cx="10505280" cy="6302223"/>
          </a:xfrm>
        </p:grpSpPr>
        <p:graphicFrame>
          <p:nvGraphicFramePr>
            <p:cNvPr id="4" name="Diagramme 3">
              <a:extLst>
                <a:ext uri="{FF2B5EF4-FFF2-40B4-BE49-F238E27FC236}">
                  <a16:creationId xmlns:a16="http://schemas.microsoft.com/office/drawing/2014/main" id="{9A2BC87E-FEBC-4340-8C29-9F7A27D9D593}"/>
                </a:ext>
              </a:extLst>
            </p:cNvPr>
            <p:cNvGraphicFramePr/>
            <p:nvPr>
              <p:extLst>
                <p:ext uri="{D42A27DB-BD31-4B8C-83A1-F6EECF244321}">
                  <p14:modId xmlns:p14="http://schemas.microsoft.com/office/powerpoint/2010/main" val="1525225990"/>
                </p:ext>
              </p:extLst>
            </p:nvPr>
          </p:nvGraphicFramePr>
          <p:xfrm>
            <a:off x="717020" y="138740"/>
            <a:ext cx="10471539" cy="6302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e 4">
              <a:extLst>
                <a:ext uri="{FF2B5EF4-FFF2-40B4-BE49-F238E27FC236}">
                  <a16:creationId xmlns:a16="http://schemas.microsoft.com/office/drawing/2014/main" id="{BBF224D2-CF16-4068-8730-758ED7029DC1}"/>
                </a:ext>
              </a:extLst>
            </p:cNvPr>
            <p:cNvGrpSpPr/>
            <p:nvPr/>
          </p:nvGrpSpPr>
          <p:grpSpPr>
            <a:xfrm>
              <a:off x="731209" y="4244102"/>
              <a:ext cx="1697547" cy="1057012"/>
              <a:chOff x="444760" y="872076"/>
              <a:chExt cx="1697547" cy="1057012"/>
            </a:xfrm>
          </p:grpSpPr>
          <p:sp>
            <p:nvSpPr>
              <p:cNvPr id="21" name="Rectangle : coins arrondis 20">
                <a:extLst>
                  <a:ext uri="{FF2B5EF4-FFF2-40B4-BE49-F238E27FC236}">
                    <a16:creationId xmlns:a16="http://schemas.microsoft.com/office/drawing/2014/main" id="{4847477F-32B1-4EE2-AB05-CDCF5774F70F}"/>
                  </a:ext>
                </a:extLst>
              </p:cNvPr>
              <p:cNvSpPr/>
              <p:nvPr/>
            </p:nvSpPr>
            <p:spPr>
              <a:xfrm>
                <a:off x="444760" y="872076"/>
                <a:ext cx="1697547" cy="1057012"/>
              </a:xfrm>
              <a:prstGeom prst="roundRect">
                <a:avLst>
                  <a:gd name="adj" fmla="val 10000"/>
                </a:avLst>
              </a:prstGeom>
              <a:ln>
                <a:solidFill>
                  <a:schemeClr val="accent1">
                    <a:lumMod val="75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Rectangle : coins arrondis 4">
                <a:extLst>
                  <a:ext uri="{FF2B5EF4-FFF2-40B4-BE49-F238E27FC236}">
                    <a16:creationId xmlns:a16="http://schemas.microsoft.com/office/drawing/2014/main" id="{5691D7FA-363B-4CB6-A953-8A89DCF34026}"/>
                  </a:ext>
                </a:extLst>
              </p:cNvPr>
              <p:cNvSpPr txBox="1"/>
              <p:nvPr/>
            </p:nvSpPr>
            <p:spPr>
              <a:xfrm>
                <a:off x="475719" y="903035"/>
                <a:ext cx="1635629" cy="9950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78232" rIns="78232" bIns="78232" numCol="1" spcCol="1270" anchor="ctr" anchorCtr="0">
                <a:noAutofit/>
              </a:bodyPr>
              <a:lstStyle/>
              <a:p>
                <a:pPr marL="57150" lvl="1" indent="-57150" algn="l" defTabSz="466725">
                  <a:lnSpc>
                    <a:spcPct val="90000"/>
                  </a:lnSpc>
                  <a:spcBef>
                    <a:spcPct val="0"/>
                  </a:spcBef>
                  <a:spcAft>
                    <a:spcPct val="15000"/>
                  </a:spcAft>
                  <a:buChar char="•"/>
                </a:pPr>
                <a:r>
                  <a:rPr lang="fr-FR" sz="1050" kern="1200" dirty="0">
                    <a:latin typeface="+mn-lt"/>
                  </a:rPr>
                  <a:t>Fondation par Jean BAYLE</a:t>
                </a:r>
              </a:p>
              <a:p>
                <a:pPr marL="57150" lvl="1" indent="-57150" algn="l" defTabSz="466725">
                  <a:lnSpc>
                    <a:spcPct val="90000"/>
                  </a:lnSpc>
                  <a:spcBef>
                    <a:spcPct val="0"/>
                  </a:spcBef>
                  <a:spcAft>
                    <a:spcPct val="15000"/>
                  </a:spcAft>
                  <a:buChar char="•"/>
                </a:pPr>
                <a:endParaRPr lang="fr-FR" sz="1050" kern="1200" dirty="0">
                  <a:latin typeface="+mn-lt"/>
                </a:endParaRPr>
              </a:p>
              <a:p>
                <a:pPr marL="57150" lvl="1" indent="-57150" algn="l" defTabSz="466725">
                  <a:lnSpc>
                    <a:spcPct val="90000"/>
                  </a:lnSpc>
                  <a:spcBef>
                    <a:spcPct val="0"/>
                  </a:spcBef>
                  <a:spcAft>
                    <a:spcPct val="15000"/>
                  </a:spcAft>
                  <a:buChar char="•"/>
                </a:pPr>
                <a:r>
                  <a:rPr lang="fr-FR" sz="1050" kern="1200" dirty="0">
                    <a:latin typeface="+mn-lt"/>
                  </a:rPr>
                  <a:t>Premières plumeuses « </a:t>
                </a:r>
                <a:r>
                  <a:rPr lang="fr-FR" sz="1050" kern="1200" dirty="0" err="1">
                    <a:latin typeface="+mn-lt"/>
                  </a:rPr>
                  <a:t>Bingham</a:t>
                </a:r>
                <a:r>
                  <a:rPr lang="fr-FR" sz="1050" kern="1200" dirty="0">
                    <a:latin typeface="+mn-lt"/>
                  </a:rPr>
                  <a:t> »</a:t>
                </a:r>
              </a:p>
            </p:txBody>
          </p:sp>
        </p:grpSp>
        <p:grpSp>
          <p:nvGrpSpPr>
            <p:cNvPr id="6" name="Groupe 5">
              <a:extLst>
                <a:ext uri="{FF2B5EF4-FFF2-40B4-BE49-F238E27FC236}">
                  <a16:creationId xmlns:a16="http://schemas.microsoft.com/office/drawing/2014/main" id="{2201306B-EF4F-4CDC-85C4-A66994BA850D}"/>
                </a:ext>
              </a:extLst>
            </p:cNvPr>
            <p:cNvGrpSpPr/>
            <p:nvPr/>
          </p:nvGrpSpPr>
          <p:grpSpPr>
            <a:xfrm>
              <a:off x="2681307" y="4275061"/>
              <a:ext cx="1697547" cy="1057012"/>
              <a:chOff x="3264056" y="846614"/>
              <a:chExt cx="1697547" cy="1057012"/>
            </a:xfrm>
          </p:grpSpPr>
          <p:sp>
            <p:nvSpPr>
              <p:cNvPr id="19" name="Rectangle : coins arrondis 18">
                <a:extLst>
                  <a:ext uri="{FF2B5EF4-FFF2-40B4-BE49-F238E27FC236}">
                    <a16:creationId xmlns:a16="http://schemas.microsoft.com/office/drawing/2014/main" id="{CF797193-4483-4240-8376-3A7BD1BD6C3B}"/>
                  </a:ext>
                </a:extLst>
              </p:cNvPr>
              <p:cNvSpPr/>
              <p:nvPr/>
            </p:nvSpPr>
            <p:spPr>
              <a:xfrm>
                <a:off x="3264056" y="846614"/>
                <a:ext cx="1697547" cy="1057012"/>
              </a:xfrm>
              <a:prstGeom prst="roundRect">
                <a:avLst>
                  <a:gd name="adj" fmla="val 10000"/>
                </a:avLst>
              </a:prstGeom>
              <a:ln>
                <a:solidFill>
                  <a:schemeClr val="accent1">
                    <a:lumMod val="75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ectangle : coins arrondis 4">
                <a:extLst>
                  <a:ext uri="{FF2B5EF4-FFF2-40B4-BE49-F238E27FC236}">
                    <a16:creationId xmlns:a16="http://schemas.microsoft.com/office/drawing/2014/main" id="{72834C43-2F76-429E-9A45-044A49ACFCC2}"/>
                  </a:ext>
                </a:extLst>
              </p:cNvPr>
              <p:cNvSpPr txBox="1"/>
              <p:nvPr/>
            </p:nvSpPr>
            <p:spPr>
              <a:xfrm>
                <a:off x="3295015" y="877573"/>
                <a:ext cx="1635629" cy="9950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78232" rIns="78232" bIns="78232" numCol="1" spcCol="1270" anchor="ctr" anchorCtr="0">
                <a:noAutofit/>
              </a:bodyPr>
              <a:lstStyle/>
              <a:p>
                <a:pPr marL="57150" lvl="1" indent="-57150" algn="l" defTabSz="466725">
                  <a:lnSpc>
                    <a:spcPct val="90000"/>
                  </a:lnSpc>
                  <a:spcBef>
                    <a:spcPct val="0"/>
                  </a:spcBef>
                  <a:spcAft>
                    <a:spcPct val="15000"/>
                  </a:spcAft>
                  <a:buChar char="•"/>
                </a:pPr>
                <a:r>
                  <a:rPr lang="fr-FR" sz="1050" kern="1200" dirty="0"/>
                  <a:t>Création de « l’Idéale JB », développement du savoir-faire dans le plumage de volailles </a:t>
                </a:r>
                <a:r>
                  <a:rPr lang="fr-FR" sz="1050" kern="1200" dirty="0">
                    <a:sym typeface="Wingdings" panose="05000000000000000000" pitchFamily="2" charset="2"/>
                  </a:rPr>
                  <a:t> ventes en Italie et Allemagne</a:t>
                </a:r>
                <a:endParaRPr lang="fr-FR" sz="1050" kern="1200" dirty="0"/>
              </a:p>
            </p:txBody>
          </p:sp>
        </p:grpSp>
        <p:grpSp>
          <p:nvGrpSpPr>
            <p:cNvPr id="7" name="Groupe 6">
              <a:extLst>
                <a:ext uri="{FF2B5EF4-FFF2-40B4-BE49-F238E27FC236}">
                  <a16:creationId xmlns:a16="http://schemas.microsoft.com/office/drawing/2014/main" id="{F14D8F15-7622-4A4E-BF18-2AB785DBC1FB}"/>
                </a:ext>
              </a:extLst>
            </p:cNvPr>
            <p:cNvGrpSpPr/>
            <p:nvPr/>
          </p:nvGrpSpPr>
          <p:grpSpPr>
            <a:xfrm>
              <a:off x="4631405" y="4275061"/>
              <a:ext cx="1697547" cy="1057012"/>
              <a:chOff x="6083352" y="852877"/>
              <a:chExt cx="1697547" cy="1057012"/>
            </a:xfrm>
          </p:grpSpPr>
          <p:sp>
            <p:nvSpPr>
              <p:cNvPr id="17" name="Rectangle : coins arrondis 16">
                <a:extLst>
                  <a:ext uri="{FF2B5EF4-FFF2-40B4-BE49-F238E27FC236}">
                    <a16:creationId xmlns:a16="http://schemas.microsoft.com/office/drawing/2014/main" id="{685488C9-54CF-4610-8902-068BA45B4AB9}"/>
                  </a:ext>
                </a:extLst>
              </p:cNvPr>
              <p:cNvSpPr/>
              <p:nvPr/>
            </p:nvSpPr>
            <p:spPr>
              <a:xfrm>
                <a:off x="6083352" y="852877"/>
                <a:ext cx="1697547" cy="1057012"/>
              </a:xfrm>
              <a:prstGeom prst="roundRect">
                <a:avLst>
                  <a:gd name="adj" fmla="val 10000"/>
                </a:avLst>
              </a:prstGeom>
              <a:ln>
                <a:solidFill>
                  <a:schemeClr val="accent1">
                    <a:lumMod val="75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ectangle : coins arrondis 4">
                <a:extLst>
                  <a:ext uri="{FF2B5EF4-FFF2-40B4-BE49-F238E27FC236}">
                    <a16:creationId xmlns:a16="http://schemas.microsoft.com/office/drawing/2014/main" id="{EFCB0CFA-310E-4F87-AA07-708148FD6E44}"/>
                  </a:ext>
                </a:extLst>
              </p:cNvPr>
              <p:cNvSpPr txBox="1"/>
              <p:nvPr/>
            </p:nvSpPr>
            <p:spPr>
              <a:xfrm>
                <a:off x="6114311" y="883836"/>
                <a:ext cx="1635629" cy="9950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78232" rIns="78232" bIns="78232" numCol="1" spcCol="1270" anchor="ctr" anchorCtr="0">
                <a:noAutofit/>
              </a:bodyPr>
              <a:lstStyle/>
              <a:p>
                <a:pPr marL="57150" lvl="1" indent="-57150" algn="l" defTabSz="466725">
                  <a:lnSpc>
                    <a:spcPct val="90000"/>
                  </a:lnSpc>
                  <a:spcBef>
                    <a:spcPct val="0"/>
                  </a:spcBef>
                  <a:spcAft>
                    <a:spcPct val="15000"/>
                  </a:spcAft>
                  <a:buChar char="•"/>
                </a:pPr>
                <a:r>
                  <a:rPr lang="fr-FR" sz="1050" kern="1200" dirty="0">
                    <a:latin typeface="+mn-lt"/>
                  </a:rPr>
                  <a:t>Création « MP11 », « Super direct », «Idéale Rapid » </a:t>
                </a:r>
                <a:r>
                  <a:rPr lang="fr-FR" sz="1050" kern="1200" dirty="0">
                    <a:latin typeface="+mn-lt"/>
                    <a:sym typeface="Wingdings" panose="05000000000000000000" pitchFamily="2" charset="2"/>
                  </a:rPr>
                  <a:t> augmentation des cadences de production</a:t>
                </a:r>
                <a:r>
                  <a:rPr lang="fr-FR" sz="1050" kern="1200" dirty="0">
                    <a:latin typeface="+mn-lt"/>
                  </a:rPr>
                  <a:t> </a:t>
                </a:r>
              </a:p>
            </p:txBody>
          </p:sp>
        </p:grpSp>
        <p:grpSp>
          <p:nvGrpSpPr>
            <p:cNvPr id="8" name="Groupe 7">
              <a:extLst>
                <a:ext uri="{FF2B5EF4-FFF2-40B4-BE49-F238E27FC236}">
                  <a16:creationId xmlns:a16="http://schemas.microsoft.com/office/drawing/2014/main" id="{C11A2B6C-41C2-4B9F-99D4-EE99B8AA0DE5}"/>
                </a:ext>
              </a:extLst>
            </p:cNvPr>
            <p:cNvGrpSpPr/>
            <p:nvPr/>
          </p:nvGrpSpPr>
          <p:grpSpPr>
            <a:xfrm>
              <a:off x="6581503" y="4227567"/>
              <a:ext cx="1378565" cy="1152000"/>
              <a:chOff x="285388" y="569809"/>
              <a:chExt cx="1378565" cy="1152000"/>
            </a:xfrm>
          </p:grpSpPr>
          <p:sp>
            <p:nvSpPr>
              <p:cNvPr id="15" name="Rectangle : coins arrondis 14">
                <a:extLst>
                  <a:ext uri="{FF2B5EF4-FFF2-40B4-BE49-F238E27FC236}">
                    <a16:creationId xmlns:a16="http://schemas.microsoft.com/office/drawing/2014/main" id="{D77E396D-D210-4BFD-B621-3BBCCE880B81}"/>
                  </a:ext>
                </a:extLst>
              </p:cNvPr>
              <p:cNvSpPr/>
              <p:nvPr/>
            </p:nvSpPr>
            <p:spPr>
              <a:xfrm>
                <a:off x="285388" y="569809"/>
                <a:ext cx="1378565" cy="1152000"/>
              </a:xfrm>
              <a:prstGeom prst="roundRect">
                <a:avLst>
                  <a:gd name="adj" fmla="val 10000"/>
                </a:avLst>
              </a:prstGeom>
              <a:ln>
                <a:solidFill>
                  <a:schemeClr val="accent1">
                    <a:lumMod val="75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Rectangle : coins arrondis 4">
                <a:extLst>
                  <a:ext uri="{FF2B5EF4-FFF2-40B4-BE49-F238E27FC236}">
                    <a16:creationId xmlns:a16="http://schemas.microsoft.com/office/drawing/2014/main" id="{E3DD4282-3576-4A86-81CC-FC9182A06296}"/>
                  </a:ext>
                </a:extLst>
              </p:cNvPr>
              <p:cNvSpPr txBox="1"/>
              <p:nvPr/>
            </p:nvSpPr>
            <p:spPr>
              <a:xfrm>
                <a:off x="319129" y="603550"/>
                <a:ext cx="1311083" cy="108451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78232" rIns="78232" bIns="78232" numCol="1" spcCol="1270" anchor="ctr" anchorCtr="0">
                <a:noAutofit/>
              </a:bodyPr>
              <a:lstStyle/>
              <a:p>
                <a:pPr marL="57150" lvl="1" indent="-57150" algn="l" defTabSz="466725">
                  <a:lnSpc>
                    <a:spcPct val="90000"/>
                  </a:lnSpc>
                  <a:spcBef>
                    <a:spcPct val="0"/>
                  </a:spcBef>
                  <a:spcAft>
                    <a:spcPct val="15000"/>
                  </a:spcAft>
                  <a:buChar char="•"/>
                </a:pPr>
                <a:r>
                  <a:rPr lang="fr-FR" sz="1050" kern="1200" dirty="0">
                    <a:latin typeface="+mn-lt"/>
                  </a:rPr>
                  <a:t>Création « Compact » : premier abattoir prêt à l’emploi et transportable </a:t>
                </a:r>
                <a:r>
                  <a:rPr lang="fr-FR" sz="1050" kern="1200" dirty="0">
                    <a:latin typeface="+mn-lt"/>
                    <a:sym typeface="Wingdings" panose="05000000000000000000" pitchFamily="2" charset="2"/>
                  </a:rPr>
                  <a:t> succès international</a:t>
                </a:r>
                <a:endParaRPr lang="fr-FR" sz="1050" kern="1200" dirty="0">
                  <a:latin typeface="+mn-lt"/>
                </a:endParaRPr>
              </a:p>
            </p:txBody>
          </p:sp>
        </p:grpSp>
        <p:grpSp>
          <p:nvGrpSpPr>
            <p:cNvPr id="9" name="Groupe 8">
              <a:extLst>
                <a:ext uri="{FF2B5EF4-FFF2-40B4-BE49-F238E27FC236}">
                  <a16:creationId xmlns:a16="http://schemas.microsoft.com/office/drawing/2014/main" id="{A709F929-9BBC-49F2-8189-7471AC8EBB3D}"/>
                </a:ext>
              </a:extLst>
            </p:cNvPr>
            <p:cNvGrpSpPr/>
            <p:nvPr/>
          </p:nvGrpSpPr>
          <p:grpSpPr>
            <a:xfrm>
              <a:off x="8212619" y="4244102"/>
              <a:ext cx="1378565" cy="1152000"/>
              <a:chOff x="2499895" y="569809"/>
              <a:chExt cx="1378565" cy="1152000"/>
            </a:xfrm>
          </p:grpSpPr>
          <p:sp>
            <p:nvSpPr>
              <p:cNvPr id="13" name="Rectangle : coins arrondis 12">
                <a:extLst>
                  <a:ext uri="{FF2B5EF4-FFF2-40B4-BE49-F238E27FC236}">
                    <a16:creationId xmlns:a16="http://schemas.microsoft.com/office/drawing/2014/main" id="{4C33B1BC-8CA8-4561-9A94-4F36CA92270B}"/>
                  </a:ext>
                </a:extLst>
              </p:cNvPr>
              <p:cNvSpPr/>
              <p:nvPr/>
            </p:nvSpPr>
            <p:spPr>
              <a:xfrm>
                <a:off x="2499895" y="569809"/>
                <a:ext cx="1378565" cy="1152000"/>
              </a:xfrm>
              <a:prstGeom prst="roundRect">
                <a:avLst>
                  <a:gd name="adj" fmla="val 10000"/>
                </a:avLst>
              </a:prstGeom>
              <a:ln>
                <a:solidFill>
                  <a:schemeClr val="accent1">
                    <a:lumMod val="75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Rectangle : coins arrondis 4">
                <a:extLst>
                  <a:ext uri="{FF2B5EF4-FFF2-40B4-BE49-F238E27FC236}">
                    <a16:creationId xmlns:a16="http://schemas.microsoft.com/office/drawing/2014/main" id="{84A6FA48-AAA0-4DDD-AFA8-D47AED101A68}"/>
                  </a:ext>
                </a:extLst>
              </p:cNvPr>
              <p:cNvSpPr txBox="1"/>
              <p:nvPr/>
            </p:nvSpPr>
            <p:spPr>
              <a:xfrm>
                <a:off x="2533636" y="603550"/>
                <a:ext cx="1311083" cy="108451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78232" rIns="78232" bIns="78232" numCol="1" spcCol="1270" anchor="ctr" anchorCtr="0">
                <a:noAutofit/>
              </a:bodyPr>
              <a:lstStyle/>
              <a:p>
                <a:pPr marL="57150" lvl="1" indent="-57150" algn="l" defTabSz="466725">
                  <a:lnSpc>
                    <a:spcPct val="90000"/>
                  </a:lnSpc>
                  <a:spcBef>
                    <a:spcPct val="0"/>
                  </a:spcBef>
                  <a:spcAft>
                    <a:spcPct val="15000"/>
                  </a:spcAft>
                  <a:buChar char="•"/>
                </a:pPr>
                <a:r>
                  <a:rPr lang="fr-FR" sz="1050" kern="1200" dirty="0">
                    <a:latin typeface="+mn-lt"/>
                  </a:rPr>
                  <a:t>Création des gammes d’éviscération automatique canards et poulets</a:t>
                </a:r>
              </a:p>
            </p:txBody>
          </p:sp>
        </p:grpSp>
        <p:grpSp>
          <p:nvGrpSpPr>
            <p:cNvPr id="10" name="Groupe 9">
              <a:extLst>
                <a:ext uri="{FF2B5EF4-FFF2-40B4-BE49-F238E27FC236}">
                  <a16:creationId xmlns:a16="http://schemas.microsoft.com/office/drawing/2014/main" id="{DA100136-3C90-4D94-8F33-060452020A64}"/>
                </a:ext>
              </a:extLst>
            </p:cNvPr>
            <p:cNvGrpSpPr/>
            <p:nvPr/>
          </p:nvGrpSpPr>
          <p:grpSpPr>
            <a:xfrm>
              <a:off x="9843735" y="4244102"/>
              <a:ext cx="1378565" cy="1152000"/>
              <a:chOff x="4714402" y="569809"/>
              <a:chExt cx="1378565" cy="1152000"/>
            </a:xfrm>
          </p:grpSpPr>
          <p:sp>
            <p:nvSpPr>
              <p:cNvPr id="11" name="Rectangle : coins arrondis 10">
                <a:extLst>
                  <a:ext uri="{FF2B5EF4-FFF2-40B4-BE49-F238E27FC236}">
                    <a16:creationId xmlns:a16="http://schemas.microsoft.com/office/drawing/2014/main" id="{92E4A0FC-06C6-4440-BB0B-49EB1995F2F6}"/>
                  </a:ext>
                </a:extLst>
              </p:cNvPr>
              <p:cNvSpPr/>
              <p:nvPr/>
            </p:nvSpPr>
            <p:spPr>
              <a:xfrm>
                <a:off x="4714402" y="569809"/>
                <a:ext cx="1378565" cy="1152000"/>
              </a:xfrm>
              <a:prstGeom prst="roundRect">
                <a:avLst>
                  <a:gd name="adj" fmla="val 10000"/>
                </a:avLst>
              </a:prstGeom>
              <a:ln>
                <a:solidFill>
                  <a:schemeClr val="accent1">
                    <a:lumMod val="75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ectangle : coins arrondis 4">
                <a:extLst>
                  <a:ext uri="{FF2B5EF4-FFF2-40B4-BE49-F238E27FC236}">
                    <a16:creationId xmlns:a16="http://schemas.microsoft.com/office/drawing/2014/main" id="{3D8230D8-DF30-40C0-A36D-19FADCBE33F0}"/>
                  </a:ext>
                </a:extLst>
              </p:cNvPr>
              <p:cNvSpPr txBox="1"/>
              <p:nvPr/>
            </p:nvSpPr>
            <p:spPr>
              <a:xfrm>
                <a:off x="4748143" y="603550"/>
                <a:ext cx="1311083" cy="108451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78232" rIns="78232" bIns="78232" numCol="1" spcCol="1270" anchor="ctr" anchorCtr="0">
                <a:noAutofit/>
              </a:bodyPr>
              <a:lstStyle/>
              <a:p>
                <a:pPr marL="57150" lvl="1" indent="-57150" algn="l" defTabSz="466725">
                  <a:lnSpc>
                    <a:spcPct val="90000"/>
                  </a:lnSpc>
                  <a:spcBef>
                    <a:spcPct val="0"/>
                  </a:spcBef>
                  <a:spcAft>
                    <a:spcPct val="15000"/>
                  </a:spcAft>
                  <a:buChar char="•"/>
                </a:pPr>
                <a:r>
                  <a:rPr lang="fr-FR" sz="1050" kern="1200" dirty="0">
                    <a:latin typeface="+mn-lt"/>
                  </a:rPr>
                  <a:t>Développement de l’automatisation</a:t>
                </a:r>
              </a:p>
            </p:txBody>
          </p:sp>
        </p:grpSp>
      </p:grpSp>
      <p:sp>
        <p:nvSpPr>
          <p:cNvPr id="23" name="Espace réservé du numéro de diapositive 22">
            <a:extLst>
              <a:ext uri="{FF2B5EF4-FFF2-40B4-BE49-F238E27FC236}">
                <a16:creationId xmlns:a16="http://schemas.microsoft.com/office/drawing/2014/main" id="{997CD129-C4B8-4590-93E3-3F3D6B17FCD8}"/>
              </a:ext>
            </a:extLst>
          </p:cNvPr>
          <p:cNvSpPr>
            <a:spLocks noGrp="1"/>
          </p:cNvSpPr>
          <p:nvPr>
            <p:ph type="sldNum" sz="quarter" idx="12"/>
          </p:nvPr>
        </p:nvSpPr>
        <p:spPr/>
        <p:txBody>
          <a:bodyPr/>
          <a:lstStyle/>
          <a:p>
            <a:fld id="{40B3FBAB-EA8F-4382-8C32-B20DB9EE58D8}" type="slidenum">
              <a:rPr lang="fr-FR" smtClean="0"/>
              <a:t>5</a:t>
            </a:fld>
            <a:endParaRPr lang="fr-FR" dirty="0"/>
          </a:p>
        </p:txBody>
      </p:sp>
    </p:spTree>
    <p:extLst>
      <p:ext uri="{BB962C8B-B14F-4D97-AF65-F5344CB8AC3E}">
        <p14:creationId xmlns:p14="http://schemas.microsoft.com/office/powerpoint/2010/main" val="1007867885"/>
      </p:ext>
    </p:extLst>
  </p:cSld>
  <p:clrMapOvr>
    <a:masterClrMapping/>
  </p:clrMapOvr>
  <p:transition spd="slow">
    <p:wip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20AB2CB-8FDE-4CEF-892B-332022373574}"/>
              </a:ext>
            </a:extLst>
          </p:cNvPr>
          <p:cNvPicPr/>
          <p:nvPr/>
        </p:nvPicPr>
        <p:blipFill>
          <a:blip cstate="print" r:embed="rId3">
            <a:extLst>
              <a:ext uri="{28A0092B-C50C-407E-A947-70E740481C1C}">
                <a14:useLocalDpi xmlns:a14="http://schemas.microsoft.com/office/drawing/2010/main" val="0"/>
              </a:ext>
            </a:extLst>
          </a:blip>
          <a:stretch>
            <a:fillRect/>
          </a:stretch>
        </p:blipFill>
        <p:spPr>
          <a:xfrm>
            <a:off x="1562487" y="2663381"/>
            <a:ext cx="1962014" cy="2796253"/>
          </a:xfrm>
          <a:prstGeom prst="rect">
            <a:avLst/>
          </a:prstGeom>
          <a:ln>
            <a:noFill/>
          </a:ln>
          <a:effectLst>
            <a:outerShdw algn="tl" blurRad="190500" rotWithShape="0">
              <a:srgbClr val="000000">
                <a:alpha val="70000"/>
              </a:srgbClr>
            </a:outerShdw>
          </a:effectLst>
        </p:spPr>
      </p:pic>
      <p:grpSp>
        <p:nvGrpSpPr>
          <p:cNvPr id="6" name="Groupe 5">
            <a:extLst>
              <a:ext uri="{FF2B5EF4-FFF2-40B4-BE49-F238E27FC236}">
                <a16:creationId xmlns:a16="http://schemas.microsoft.com/office/drawing/2014/main" id="{CE23826D-92A5-43A0-9271-4D72978B1FAA}"/>
              </a:ext>
            </a:extLst>
          </p:cNvPr>
          <p:cNvGrpSpPr/>
          <p:nvPr/>
        </p:nvGrpSpPr>
        <p:grpSpPr>
          <a:xfrm>
            <a:off x="6717276" y="2099583"/>
            <a:ext cx="5287583" cy="4439329"/>
            <a:chOff x="7222925" y="1270808"/>
            <a:chExt cx="5460637" cy="4643236"/>
          </a:xfrm>
        </p:grpSpPr>
        <p:pic>
          <p:nvPicPr>
            <p:cNvPr descr="http://www.baylesa.fr/img/photos/produits/7.jpg" id="7" name="Image 6">
              <a:extLst>
                <a:ext uri="{FF2B5EF4-FFF2-40B4-BE49-F238E27FC236}">
                  <a16:creationId xmlns:a16="http://schemas.microsoft.com/office/drawing/2014/main" id="{7C8D3852-C26F-4BD4-A5D7-38083EAE7F8E}"/>
                </a:ext>
              </a:extLst>
            </p:cNvPr>
            <p:cNvPicPr/>
            <p:nvPr/>
          </p:nvPicPr>
          <p:blipFill>
            <a:blip cstate="print" r:embed="rId4">
              <a:extLst>
                <a:ext uri="{28A0092B-C50C-407E-A947-70E740481C1C}">
                  <a14:useLocalDpi xmlns:a14="http://schemas.microsoft.com/office/drawing/2010/main" val="0"/>
                </a:ext>
              </a:extLst>
            </a:blip>
            <a:srcRect/>
            <a:stretch>
              <a:fillRect/>
            </a:stretch>
          </p:blipFill>
          <p:spPr bwMode="auto">
            <a:xfrm>
              <a:off x="7222925" y="1284650"/>
              <a:ext cx="2340113" cy="1284205"/>
            </a:xfrm>
            <a:prstGeom prst="rect">
              <a:avLst/>
            </a:prstGeom>
            <a:ln>
              <a:noFill/>
            </a:ln>
            <a:effectLst>
              <a:outerShdw algn="tl" blurRad="190500" rotWithShape="0">
                <a:srgbClr val="000000">
                  <a:alpha val="70000"/>
                </a:srgbClr>
              </a:outerShdw>
            </a:effectLst>
          </p:spPr>
        </p:pic>
        <p:pic>
          <p:nvPicPr>
            <p:cNvPr descr="http://www.baylesa.fr/img/photos/produits/84.jpg" id="8" name="Image 7">
              <a:extLst>
                <a:ext uri="{FF2B5EF4-FFF2-40B4-BE49-F238E27FC236}">
                  <a16:creationId xmlns:a16="http://schemas.microsoft.com/office/drawing/2014/main" id="{5465C3A4-21B9-4585-B673-6EFDA9479DD7}"/>
                </a:ext>
              </a:extLst>
            </p:cNvPr>
            <p:cNvPicPr/>
            <p:nvPr/>
          </p:nvPicPr>
          <p:blipFill rotWithShape="1">
            <a:blip cstate="print" r:embed="rId5">
              <a:extLst>
                <a:ext uri="{28A0092B-C50C-407E-A947-70E740481C1C}">
                  <a14:useLocalDpi xmlns:a14="http://schemas.microsoft.com/office/drawing/2010/main" val="0"/>
                </a:ext>
              </a:extLst>
            </a:blip>
            <a:srcRect r="-117"/>
            <a:stretch/>
          </p:blipFill>
          <p:spPr bwMode="auto">
            <a:xfrm>
              <a:off x="7429287" y="3157601"/>
              <a:ext cx="1791885" cy="2076450"/>
            </a:xfrm>
            <a:prstGeom prst="rect">
              <a:avLst/>
            </a:prstGeom>
            <a:ln>
              <a:noFill/>
            </a:ln>
            <a:effectLst>
              <a:outerShdw algn="tl" blurRad="190500" rotWithShape="0">
                <a:srgbClr val="000000">
                  <a:alpha val="70000"/>
                </a:srgbClr>
              </a:outerShdw>
            </a:effectLst>
          </p:spPr>
        </p:pic>
        <p:sp>
          <p:nvSpPr>
            <p:cNvPr id="9" name="ZoneTexte 8">
              <a:extLst>
                <a:ext uri="{FF2B5EF4-FFF2-40B4-BE49-F238E27FC236}">
                  <a16:creationId xmlns:a16="http://schemas.microsoft.com/office/drawing/2014/main" id="{4142E736-509D-43F8-BF87-3431CF70AEDD}"/>
                </a:ext>
              </a:extLst>
            </p:cNvPr>
            <p:cNvSpPr txBox="1"/>
            <p:nvPr/>
          </p:nvSpPr>
          <p:spPr>
            <a:xfrm>
              <a:off x="7956216" y="2673977"/>
              <a:ext cx="980931" cy="338126"/>
            </a:xfrm>
            <a:prstGeom prst="rect">
              <a:avLst/>
            </a:prstGeom>
            <a:noFill/>
          </p:spPr>
          <p:txBody>
            <a:bodyPr rtlCol="0" wrap="square">
              <a:spAutoFit/>
            </a:bodyPr>
            <a:lstStyle/>
            <a:p>
              <a:r>
                <a:rPr dirty="0" i="1" lang="fr-FR" sz="1400"/>
                <a:t>Compact</a:t>
              </a:r>
            </a:p>
          </p:txBody>
        </p:sp>
        <p:sp>
          <p:nvSpPr>
            <p:cNvPr id="10" name="ZoneTexte 9">
              <a:extLst>
                <a:ext uri="{FF2B5EF4-FFF2-40B4-BE49-F238E27FC236}">
                  <a16:creationId xmlns:a16="http://schemas.microsoft.com/office/drawing/2014/main" id="{7A154089-3873-4712-8BFE-ACAD536C1EFA}"/>
                </a:ext>
              </a:extLst>
            </p:cNvPr>
            <p:cNvSpPr txBox="1"/>
            <p:nvPr/>
          </p:nvSpPr>
          <p:spPr>
            <a:xfrm>
              <a:off x="7282278" y="5339230"/>
              <a:ext cx="2429814" cy="574814"/>
            </a:xfrm>
            <a:prstGeom prst="rect">
              <a:avLst/>
            </a:prstGeom>
            <a:noFill/>
          </p:spPr>
          <p:txBody>
            <a:bodyPr rtlCol="0" wrap="square">
              <a:spAutoFit/>
            </a:bodyPr>
            <a:lstStyle/>
            <a:p>
              <a:pPr algn="ctr"/>
              <a:r>
                <a:rPr dirty="0" i="1" lang="fr-FR" sz="1400"/>
                <a:t>Coupe cloaque poulet (gamme d’éviscération)</a:t>
              </a:r>
            </a:p>
          </p:txBody>
        </p:sp>
        <p:pic>
          <p:nvPicPr>
            <p:cNvPr descr="http://www.baylesa.fr/img/photos/produits/54.jpg" id="11" name="Image 10">
              <a:extLst>
                <a:ext uri="{FF2B5EF4-FFF2-40B4-BE49-F238E27FC236}">
                  <a16:creationId xmlns:a16="http://schemas.microsoft.com/office/drawing/2014/main" id="{C945CC45-C221-4022-913D-10D7C349C768}"/>
                </a:ext>
              </a:extLst>
            </p:cNvPr>
            <p:cNvPicPr/>
            <p:nvPr/>
          </p:nvPicPr>
          <p:blipFill>
            <a:blip cstate="print" r:embed="rId6">
              <a:extLst>
                <a:ext uri="{28A0092B-C50C-407E-A947-70E740481C1C}">
                  <a14:useLocalDpi xmlns:a14="http://schemas.microsoft.com/office/drawing/2010/main" val="0"/>
                </a:ext>
              </a:extLst>
            </a:blip>
            <a:srcRect/>
            <a:stretch>
              <a:fillRect/>
            </a:stretch>
          </p:blipFill>
          <p:spPr bwMode="auto">
            <a:xfrm>
              <a:off x="9597717" y="3255454"/>
              <a:ext cx="2216150" cy="1880744"/>
            </a:xfrm>
            <a:prstGeom prst="rect">
              <a:avLst/>
            </a:prstGeom>
            <a:ln>
              <a:noFill/>
            </a:ln>
            <a:effectLst>
              <a:outerShdw algn="tl" blurRad="190500" rotWithShape="0">
                <a:srgbClr val="000000">
                  <a:alpha val="70000"/>
                </a:srgbClr>
              </a:outerShdw>
            </a:effectLst>
          </p:spPr>
        </p:pic>
        <p:sp>
          <p:nvSpPr>
            <p:cNvPr id="12" name="ZoneTexte 11">
              <a:extLst>
                <a:ext uri="{FF2B5EF4-FFF2-40B4-BE49-F238E27FC236}">
                  <a16:creationId xmlns:a16="http://schemas.microsoft.com/office/drawing/2014/main" id="{917DA1FA-107C-483A-B389-007DDD28B279}"/>
                </a:ext>
              </a:extLst>
            </p:cNvPr>
            <p:cNvSpPr txBox="1"/>
            <p:nvPr/>
          </p:nvSpPr>
          <p:spPr>
            <a:xfrm>
              <a:off x="9563038" y="5375561"/>
              <a:ext cx="3120524" cy="338126"/>
            </a:xfrm>
            <a:prstGeom prst="rect">
              <a:avLst/>
            </a:prstGeom>
            <a:noFill/>
          </p:spPr>
          <p:txBody>
            <a:bodyPr rtlCol="0" wrap="square">
              <a:spAutoFit/>
            </a:bodyPr>
            <a:lstStyle/>
            <a:p>
              <a:pPr algn="ctr"/>
              <a:r>
                <a:rPr dirty="0" i="1" lang="fr-FR" sz="1400"/>
                <a:t>PGT (Plumeuse à contre-rotation)</a:t>
              </a:r>
            </a:p>
          </p:txBody>
        </p:sp>
        <p:pic>
          <p:nvPicPr>
            <p:cNvPr descr="http://www.baylesa.fr/img/photos/produits/41.jpg" id="13" name="Image 12">
              <a:extLst>
                <a:ext uri="{FF2B5EF4-FFF2-40B4-BE49-F238E27FC236}">
                  <a16:creationId xmlns:a16="http://schemas.microsoft.com/office/drawing/2014/main" id="{1DBAD42A-B859-40CE-BBF5-8776D91BFDDA}"/>
                </a:ext>
              </a:extLst>
            </p:cNvPr>
            <p:cNvPicPr/>
            <p:nvPr/>
          </p:nvPicPr>
          <p:blipFill rotWithShape="1">
            <a:blip cstate="print" r:embed="rId7">
              <a:extLst>
                <a:ext uri="{28A0092B-C50C-407E-A947-70E740481C1C}">
                  <a14:useLocalDpi xmlns:a14="http://schemas.microsoft.com/office/drawing/2010/main" val="0"/>
                </a:ext>
              </a:extLst>
            </a:blip>
            <a:srcRect b="-98" r="39"/>
            <a:stretch/>
          </p:blipFill>
          <p:spPr bwMode="auto">
            <a:xfrm>
              <a:off x="9830114" y="1270808"/>
              <a:ext cx="1728133" cy="1510018"/>
            </a:xfrm>
            <a:prstGeom prst="rect">
              <a:avLst/>
            </a:prstGeom>
            <a:ln>
              <a:noFill/>
            </a:ln>
            <a:effectLst>
              <a:outerShdw algn="tl" blurRad="190500" rotWithShape="0">
                <a:srgbClr val="000000">
                  <a:alpha val="70000"/>
                </a:srgbClr>
              </a:outerShdw>
            </a:effectLst>
          </p:spPr>
        </p:pic>
        <p:sp>
          <p:nvSpPr>
            <p:cNvPr id="14" name="ZoneTexte 13">
              <a:extLst>
                <a:ext uri="{FF2B5EF4-FFF2-40B4-BE49-F238E27FC236}">
                  <a16:creationId xmlns:a16="http://schemas.microsoft.com/office/drawing/2014/main" id="{4C55B001-113F-42DB-A807-D36B2DCFF19A}"/>
                </a:ext>
              </a:extLst>
            </p:cNvPr>
            <p:cNvSpPr txBox="1"/>
            <p:nvPr/>
          </p:nvSpPr>
          <p:spPr>
            <a:xfrm>
              <a:off x="9897862" y="2812738"/>
              <a:ext cx="1615858" cy="338125"/>
            </a:xfrm>
            <a:prstGeom prst="rect">
              <a:avLst/>
            </a:prstGeom>
            <a:noFill/>
          </p:spPr>
          <p:txBody>
            <a:bodyPr rtlCol="0" wrap="square">
              <a:spAutoFit/>
            </a:bodyPr>
            <a:lstStyle/>
            <a:p>
              <a:r>
                <a:rPr dirty="0" i="1" lang="fr-FR" sz="1400"/>
                <a:t>Bac échaudoir</a:t>
              </a:r>
            </a:p>
          </p:txBody>
        </p:sp>
      </p:grpSp>
      <p:graphicFrame>
        <p:nvGraphicFramePr>
          <p:cNvPr id="15" name="Diagramme 14">
            <a:extLst>
              <a:ext uri="{FF2B5EF4-FFF2-40B4-BE49-F238E27FC236}">
                <a16:creationId xmlns:a16="http://schemas.microsoft.com/office/drawing/2014/main" id="{0C666880-D00F-45B3-B4B5-3424D083538A}"/>
              </a:ext>
            </a:extLst>
          </p:cNvPr>
          <p:cNvGraphicFramePr/>
          <p:nvPr>
            <p:extLst>
              <p:ext uri="{D42A27DB-BD31-4B8C-83A1-F6EECF244321}">
                <p14:modId xmlns:p14="http://schemas.microsoft.com/office/powerpoint/2010/main" val="2687610907"/>
              </p:ext>
            </p:extLst>
          </p:nvPr>
        </p:nvGraphicFramePr>
        <p:xfrm>
          <a:off x="1414985" y="269773"/>
          <a:ext cx="10074650" cy="1482142"/>
        </p:xfrm>
        <a:graphic>
          <a:graphicData uri="http://schemas.openxmlformats.org/drawingml/2006/diagram">
            <dgm:relIds xmlns:dgm="http://schemas.openxmlformats.org/drawingml/2006/diagram" xmlns:r="http://schemas.openxmlformats.org/officeDocument/2006/relationships" r:cs="rId11" r:dm="rId8" r:lo="rId9" r:qs="rId10"/>
          </a:graphicData>
        </a:graphic>
      </p:graphicFrame>
      <p:sp>
        <p:nvSpPr>
          <p:cNvPr id="18" name="Espace réservé du numéro de diapositive 17">
            <a:extLst>
              <a:ext uri="{FF2B5EF4-FFF2-40B4-BE49-F238E27FC236}">
                <a16:creationId xmlns:a16="http://schemas.microsoft.com/office/drawing/2014/main" id="{266EDCBD-9680-408C-BB96-FB8C208D681D}"/>
              </a:ext>
            </a:extLst>
          </p:cNvPr>
          <p:cNvSpPr>
            <a:spLocks noGrp="1"/>
          </p:cNvSpPr>
          <p:nvPr>
            <p:ph idx="12" sz="quarter" type="sldNum"/>
          </p:nvPr>
        </p:nvSpPr>
        <p:spPr/>
        <p:txBody>
          <a:bodyPr/>
          <a:lstStyle/>
          <a:p>
            <a:fld id="{40B3FBAB-EA8F-4382-8C32-B20DB9EE58D8}" type="slidenum">
              <a:rPr lang="fr-FR" smtClean="0"/>
              <a:t>6</a:t>
            </a:fld>
            <a:endParaRPr lang="fr-FR"/>
          </a:p>
        </p:txBody>
      </p:sp>
    </p:spTree>
    <p:extLst>
      <p:ext uri="{BB962C8B-B14F-4D97-AF65-F5344CB8AC3E}">
        <p14:creationId xmlns:p14="http://schemas.microsoft.com/office/powerpoint/2010/main" val="179987240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38E944AA-ED73-4AB5-B275-2ED23C926CE4}"/>
              </a:ext>
            </a:extLst>
          </p:cNvPr>
          <p:cNvSpPr/>
          <p:nvPr/>
        </p:nvSpPr>
        <p:spPr>
          <a:xfrm>
            <a:off x="3586119" y="5095866"/>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10E3E73-D4F2-42A6-8ECD-7103DF849313}"/>
              </a:ext>
            </a:extLst>
          </p:cNvPr>
          <p:cNvSpPr/>
          <p:nvPr/>
        </p:nvSpPr>
        <p:spPr>
          <a:xfrm>
            <a:off x="6767285" y="427559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
            <a:extLst>
              <a:ext uri="{FF2B5EF4-FFF2-40B4-BE49-F238E27FC236}">
                <a16:creationId xmlns:a16="http://schemas.microsoft.com/office/drawing/2014/main" id="{C6867499-9342-4217-ADA9-A212572A58A0}"/>
              </a:ext>
            </a:extLst>
          </p:cNvPr>
          <p:cNvSpPr/>
          <p:nvPr/>
        </p:nvSpPr>
        <p:spPr>
          <a:xfrm>
            <a:off x="3577772" y="4537493"/>
            <a:ext cx="2177143" cy="997857"/>
          </a:xfrm>
          <a:prstGeom prst="diamond">
            <a:avLst/>
          </a:prstGeom>
          <a:solidFill>
            <a:srgbClr val="4C6195"/>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Diamond 7">
            <a:extLst>
              <a:ext uri="{FF2B5EF4-FFF2-40B4-BE49-F238E27FC236}">
                <a16:creationId xmlns:a16="http://schemas.microsoft.com/office/drawing/2014/main" id="{DEDFFB0C-C038-4C78-9BA9-395D5088B9BB}"/>
              </a:ext>
            </a:extLst>
          </p:cNvPr>
          <p:cNvSpPr/>
          <p:nvPr/>
        </p:nvSpPr>
        <p:spPr>
          <a:xfrm>
            <a:off x="6270170" y="3771866"/>
            <a:ext cx="2177143" cy="997857"/>
          </a:xfrm>
          <a:prstGeom prst="diamond">
            <a:avLst/>
          </a:prstGeom>
          <a:solidFill>
            <a:srgbClr val="94939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36">
            <a:extLst>
              <a:ext uri="{FF2B5EF4-FFF2-40B4-BE49-F238E27FC236}">
                <a16:creationId xmlns:a16="http://schemas.microsoft.com/office/drawing/2014/main" id="{1DAC6464-48B4-48C0-9C69-47195A9696F7}"/>
              </a:ext>
            </a:extLst>
          </p:cNvPr>
          <p:cNvGrpSpPr/>
          <p:nvPr/>
        </p:nvGrpSpPr>
        <p:grpSpPr>
          <a:xfrm>
            <a:off x="311148" y="4885484"/>
            <a:ext cx="3223808" cy="784829"/>
            <a:chOff x="311148" y="4308575"/>
            <a:chExt cx="3223808" cy="784829"/>
          </a:xfrm>
        </p:grpSpPr>
        <p:sp>
          <p:nvSpPr>
            <p:cNvPr id="73" name="TextBox 26">
              <a:extLst>
                <a:ext uri="{FF2B5EF4-FFF2-40B4-BE49-F238E27FC236}">
                  <a16:creationId xmlns:a16="http://schemas.microsoft.com/office/drawing/2014/main" id="{9F58F865-A4AC-4922-9ECD-0C1AE5C017F3}"/>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74" name="TextBox 31">
              <a:extLst>
                <a:ext uri="{FF2B5EF4-FFF2-40B4-BE49-F238E27FC236}">
                  <a16:creationId xmlns:a16="http://schemas.microsoft.com/office/drawing/2014/main" id="{CC8266E3-763D-405B-B717-E5FEE2205FE5}"/>
                </a:ext>
              </a:extLst>
            </p:cNvPr>
            <p:cNvSpPr txBox="1"/>
            <p:nvPr/>
          </p:nvSpPr>
          <p:spPr>
            <a:xfrm>
              <a:off x="311148" y="4508629"/>
              <a:ext cx="2493189" cy="584775"/>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Présentation de l’entreprise</a:t>
              </a:r>
            </a:p>
          </p:txBody>
        </p:sp>
      </p:grpSp>
      <p:grpSp>
        <p:nvGrpSpPr>
          <p:cNvPr id="75" name="Group 37">
            <a:extLst>
              <a:ext uri="{FF2B5EF4-FFF2-40B4-BE49-F238E27FC236}">
                <a16:creationId xmlns:a16="http://schemas.microsoft.com/office/drawing/2014/main" id="{3AB1BBED-D595-4A12-B148-B1085E4AA51E}"/>
              </a:ext>
            </a:extLst>
          </p:cNvPr>
          <p:cNvGrpSpPr/>
          <p:nvPr/>
        </p:nvGrpSpPr>
        <p:grpSpPr>
          <a:xfrm>
            <a:off x="8505014" y="3965354"/>
            <a:ext cx="2776573" cy="707886"/>
            <a:chOff x="8505014" y="3388445"/>
            <a:chExt cx="2776573" cy="707886"/>
          </a:xfrm>
        </p:grpSpPr>
        <p:sp>
          <p:nvSpPr>
            <p:cNvPr id="76" name="TextBox 27">
              <a:extLst>
                <a:ext uri="{FF2B5EF4-FFF2-40B4-BE49-F238E27FC236}">
                  <a16:creationId xmlns:a16="http://schemas.microsoft.com/office/drawing/2014/main" id="{A51C7E59-2E34-407E-8CDC-EAFAD4AC1CDC}"/>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77" name="TextBox 35">
              <a:extLst>
                <a:ext uri="{FF2B5EF4-FFF2-40B4-BE49-F238E27FC236}">
                  <a16:creationId xmlns:a16="http://schemas.microsoft.com/office/drawing/2014/main" id="{D84CCFCA-6F63-4B46-B700-149F326643B2}"/>
                </a:ext>
              </a:extLst>
            </p:cNvPr>
            <p:cNvSpPr txBox="1"/>
            <p:nvPr/>
          </p:nvSpPr>
          <p:spPr>
            <a:xfrm>
              <a:off x="8788398"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Sujet de stage</a:t>
              </a:r>
            </a:p>
          </p:txBody>
        </p:sp>
      </p:grpSp>
      <p:sp>
        <p:nvSpPr>
          <p:cNvPr id="78" name="Rectangle 77">
            <a:extLst>
              <a:ext uri="{FF2B5EF4-FFF2-40B4-BE49-F238E27FC236}">
                <a16:creationId xmlns:a16="http://schemas.microsoft.com/office/drawing/2014/main" id="{AA2E27B7-42F3-4E0C-ABC5-21D7E2B2225C}"/>
              </a:ext>
            </a:extLst>
          </p:cNvPr>
          <p:cNvSpPr/>
          <p:nvPr/>
        </p:nvSpPr>
        <p:spPr>
          <a:xfrm>
            <a:off x="3574146" y="3354720"/>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iamond 6">
            <a:extLst>
              <a:ext uri="{FF2B5EF4-FFF2-40B4-BE49-F238E27FC236}">
                <a16:creationId xmlns:a16="http://schemas.microsoft.com/office/drawing/2014/main" id="{DE34F096-D2F0-4051-A992-8D8CCC837AF1}"/>
              </a:ext>
            </a:extLst>
          </p:cNvPr>
          <p:cNvSpPr/>
          <p:nvPr/>
        </p:nvSpPr>
        <p:spPr>
          <a:xfrm>
            <a:off x="3575959" y="2796347"/>
            <a:ext cx="2177143" cy="997857"/>
          </a:xfrm>
          <a:prstGeom prst="diamond">
            <a:avLst/>
          </a:prstGeom>
          <a:solidFill>
            <a:srgbClr val="CB1E1D"/>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36">
            <a:extLst>
              <a:ext uri="{FF2B5EF4-FFF2-40B4-BE49-F238E27FC236}">
                <a16:creationId xmlns:a16="http://schemas.microsoft.com/office/drawing/2014/main" id="{105F3DD1-4A99-48D9-BEF7-11415CE729B2}"/>
              </a:ext>
            </a:extLst>
          </p:cNvPr>
          <p:cNvGrpSpPr/>
          <p:nvPr/>
        </p:nvGrpSpPr>
        <p:grpSpPr>
          <a:xfrm>
            <a:off x="309335" y="3144338"/>
            <a:ext cx="3223808" cy="707886"/>
            <a:chOff x="311148" y="4308575"/>
            <a:chExt cx="3223808" cy="707886"/>
          </a:xfrm>
        </p:grpSpPr>
        <p:sp>
          <p:nvSpPr>
            <p:cNvPr id="81" name="TextBox 26">
              <a:extLst>
                <a:ext uri="{FF2B5EF4-FFF2-40B4-BE49-F238E27FC236}">
                  <a16:creationId xmlns:a16="http://schemas.microsoft.com/office/drawing/2014/main" id="{75405BCC-2068-4480-AEE2-961375E2C14F}"/>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82" name="TextBox 31">
              <a:extLst>
                <a:ext uri="{FF2B5EF4-FFF2-40B4-BE49-F238E27FC236}">
                  <a16:creationId xmlns:a16="http://schemas.microsoft.com/office/drawing/2014/main" id="{F0AB2362-A444-43A4-8F3F-5D224FBD0EEB}"/>
                </a:ext>
              </a:extLst>
            </p:cNvPr>
            <p:cNvSpPr txBox="1"/>
            <p:nvPr/>
          </p:nvSpPr>
          <p:spPr>
            <a:xfrm>
              <a:off x="311148" y="450862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Travail réalisé</a:t>
              </a:r>
            </a:p>
          </p:txBody>
        </p:sp>
      </p:grpSp>
      <p:sp>
        <p:nvSpPr>
          <p:cNvPr id="83" name="Rectangle 82">
            <a:extLst>
              <a:ext uri="{FF2B5EF4-FFF2-40B4-BE49-F238E27FC236}">
                <a16:creationId xmlns:a16="http://schemas.microsoft.com/office/drawing/2014/main" id="{3C99F20A-ED4D-4610-978E-5E64D7147E5A}"/>
              </a:ext>
            </a:extLst>
          </p:cNvPr>
          <p:cNvSpPr/>
          <p:nvPr/>
        </p:nvSpPr>
        <p:spPr>
          <a:xfrm>
            <a:off x="6767285" y="2324874"/>
            <a:ext cx="1680028" cy="876867"/>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Diamond 7">
            <a:extLst>
              <a:ext uri="{FF2B5EF4-FFF2-40B4-BE49-F238E27FC236}">
                <a16:creationId xmlns:a16="http://schemas.microsoft.com/office/drawing/2014/main" id="{1D702E65-0864-4CD1-B301-1E366838F0E4}"/>
              </a:ext>
            </a:extLst>
          </p:cNvPr>
          <p:cNvSpPr/>
          <p:nvPr/>
        </p:nvSpPr>
        <p:spPr>
          <a:xfrm>
            <a:off x="6270170" y="1830417"/>
            <a:ext cx="2177143" cy="997857"/>
          </a:xfrm>
          <a:prstGeom prst="diamond">
            <a:avLst/>
          </a:prstGeom>
          <a:solidFill>
            <a:srgbClr val="F7739A"/>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37">
            <a:extLst>
              <a:ext uri="{FF2B5EF4-FFF2-40B4-BE49-F238E27FC236}">
                <a16:creationId xmlns:a16="http://schemas.microsoft.com/office/drawing/2014/main" id="{052951BF-8877-427A-8424-A038EFAA3DB3}"/>
              </a:ext>
            </a:extLst>
          </p:cNvPr>
          <p:cNvGrpSpPr/>
          <p:nvPr/>
        </p:nvGrpSpPr>
        <p:grpSpPr>
          <a:xfrm>
            <a:off x="8505014" y="2023905"/>
            <a:ext cx="2826268" cy="707886"/>
            <a:chOff x="8505014" y="3388445"/>
            <a:chExt cx="2826268" cy="707886"/>
          </a:xfrm>
        </p:grpSpPr>
        <p:sp>
          <p:nvSpPr>
            <p:cNvPr id="86" name="TextBox 27">
              <a:extLst>
                <a:ext uri="{FF2B5EF4-FFF2-40B4-BE49-F238E27FC236}">
                  <a16:creationId xmlns:a16="http://schemas.microsoft.com/office/drawing/2014/main" id="{80714D55-096F-40C0-A855-C34D6C1436B3}"/>
                </a:ext>
              </a:extLst>
            </p:cNvPr>
            <p:cNvSpPr txBox="1"/>
            <p:nvPr/>
          </p:nvSpPr>
          <p:spPr>
            <a:xfrm>
              <a:off x="8505014" y="338844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87" name="TextBox 35">
              <a:extLst>
                <a:ext uri="{FF2B5EF4-FFF2-40B4-BE49-F238E27FC236}">
                  <a16:creationId xmlns:a16="http://schemas.microsoft.com/office/drawing/2014/main" id="{E674A9B5-0374-4D4D-ADA0-558F9DE6D2B4}"/>
                </a:ext>
              </a:extLst>
            </p:cNvPr>
            <p:cNvSpPr txBox="1"/>
            <p:nvPr/>
          </p:nvSpPr>
          <p:spPr>
            <a:xfrm>
              <a:off x="8838093" y="3588499"/>
              <a:ext cx="2493189" cy="338554"/>
            </a:xfrm>
            <a:prstGeom prst="rect">
              <a:avLst/>
            </a:prstGeom>
            <a:noFill/>
          </p:spPr>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Solutions trouvées</a:t>
              </a:r>
            </a:p>
          </p:txBody>
        </p:sp>
      </p:grpSp>
      <p:sp>
        <p:nvSpPr>
          <p:cNvPr id="88" name="Rectangle 87">
            <a:extLst>
              <a:ext uri="{FF2B5EF4-FFF2-40B4-BE49-F238E27FC236}">
                <a16:creationId xmlns:a16="http://schemas.microsoft.com/office/drawing/2014/main" id="{F7771F92-6F63-4051-85F6-C766EB306B60}"/>
              </a:ext>
            </a:extLst>
          </p:cNvPr>
          <p:cNvSpPr/>
          <p:nvPr/>
        </p:nvSpPr>
        <p:spPr>
          <a:xfrm>
            <a:off x="3574146" y="1361342"/>
            <a:ext cx="1680028" cy="687529"/>
          </a:xfrm>
          <a:prstGeom prst="rect">
            <a:avLst/>
          </a:prstGeom>
          <a:gradFill flip="none" rotWithShape="1">
            <a:gsLst>
              <a:gs pos="0">
                <a:schemeClr val="bg1">
                  <a:alpha val="0"/>
                </a:schemeClr>
              </a:gs>
              <a:gs pos="92000">
                <a:schemeClr val="tx1">
                  <a:alpha val="41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iamond 6">
            <a:extLst>
              <a:ext uri="{FF2B5EF4-FFF2-40B4-BE49-F238E27FC236}">
                <a16:creationId xmlns:a16="http://schemas.microsoft.com/office/drawing/2014/main" id="{178E12A5-BA13-4DDD-AE84-12C3E77829BC}"/>
              </a:ext>
            </a:extLst>
          </p:cNvPr>
          <p:cNvSpPr/>
          <p:nvPr/>
        </p:nvSpPr>
        <p:spPr>
          <a:xfrm>
            <a:off x="3575959" y="802969"/>
            <a:ext cx="2177143" cy="997857"/>
          </a:xfrm>
          <a:prstGeom prst="diamond">
            <a:avLst/>
          </a:prstGeom>
          <a:solidFill>
            <a:srgbClr val="FF9C03"/>
          </a:solidFill>
          <a:ln>
            <a:noFill/>
          </a:ln>
          <a:scene3d>
            <a:camera prst="perspectiveRelaxedModerately"/>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36">
            <a:extLst>
              <a:ext uri="{FF2B5EF4-FFF2-40B4-BE49-F238E27FC236}">
                <a16:creationId xmlns:a16="http://schemas.microsoft.com/office/drawing/2014/main" id="{A3BB15C9-44E5-45CA-9558-5E093F4B59FB}"/>
              </a:ext>
            </a:extLst>
          </p:cNvPr>
          <p:cNvGrpSpPr/>
          <p:nvPr/>
        </p:nvGrpSpPr>
        <p:grpSpPr>
          <a:xfrm>
            <a:off x="349091" y="1150960"/>
            <a:ext cx="3184052" cy="707886"/>
            <a:chOff x="350904" y="4308575"/>
            <a:chExt cx="3184052" cy="707886"/>
          </a:xfrm>
        </p:grpSpPr>
        <p:sp>
          <p:nvSpPr>
            <p:cNvPr id="91" name="TextBox 26">
              <a:extLst>
                <a:ext uri="{FF2B5EF4-FFF2-40B4-BE49-F238E27FC236}">
                  <a16:creationId xmlns:a16="http://schemas.microsoft.com/office/drawing/2014/main" id="{A3886198-4098-4CC1-855F-EC304935C5D8}"/>
                </a:ext>
              </a:extLst>
            </p:cNvPr>
            <p:cNvSpPr txBox="1"/>
            <p:nvPr/>
          </p:nvSpPr>
          <p:spPr>
            <a:xfrm>
              <a:off x="2731224" y="4308575"/>
              <a:ext cx="803732" cy="707886"/>
            </a:xfrm>
            <a:prstGeom prst="rect">
              <a:avLst/>
            </a:prstGeom>
            <a:noFill/>
          </p:spPr>
          <p:txBody>
            <a:bodyPr wrap="square" rtlCol="0">
              <a:spAutoFit/>
            </a:bodyPr>
            <a:lstStyle/>
            <a:p>
              <a:r>
                <a:rPr lang="en-US" sz="40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92" name="TextBox 31">
              <a:extLst>
                <a:ext uri="{FF2B5EF4-FFF2-40B4-BE49-F238E27FC236}">
                  <a16:creationId xmlns:a16="http://schemas.microsoft.com/office/drawing/2014/main" id="{6DE4DCEC-143A-4CAD-90B1-892D76CBC891}"/>
                </a:ext>
              </a:extLst>
            </p:cNvPr>
            <p:cNvSpPr txBox="1"/>
            <p:nvPr/>
          </p:nvSpPr>
          <p:spPr>
            <a:xfrm>
              <a:off x="350904" y="4508629"/>
              <a:ext cx="2493189" cy="338554"/>
            </a:xfrm>
            <a:prstGeom prst="rect">
              <a:avLst/>
            </a:prstGeom>
            <a:noFill/>
          </p:spPr>
          <p:txBody>
            <a:bodyPr wrap="square" rtlCol="0">
              <a:spAutoFit/>
            </a:bodyPr>
            <a:lstStyle/>
            <a:p>
              <a:pPr algn="ctr"/>
              <a:r>
                <a:rPr lang="fr-FR" sz="1600" b="1" dirty="0">
                  <a:latin typeface="Times New Roman" panose="02020603050405020304" pitchFamily="18" charset="0"/>
                  <a:cs typeface="Times New Roman" panose="02020603050405020304" pitchFamily="18" charset="0"/>
                </a:rPr>
                <a:t>Conclusion</a:t>
              </a:r>
              <a:endParaRPr lang="fr-FR" sz="1600" b="1" dirty="0">
                <a:solidFill>
                  <a:schemeClr val="tx1"/>
                </a:solidFill>
                <a:latin typeface="Times New Roman" panose="02020603050405020304" pitchFamily="18" charset="0"/>
                <a:cs typeface="Times New Roman" panose="02020603050405020304" pitchFamily="18" charset="0"/>
              </a:endParaRPr>
            </a:p>
          </p:txBody>
        </p:sp>
      </p:grpSp>
      <p:grpSp>
        <p:nvGrpSpPr>
          <p:cNvPr id="93" name="Groupe 92">
            <a:extLst>
              <a:ext uri="{FF2B5EF4-FFF2-40B4-BE49-F238E27FC236}">
                <a16:creationId xmlns:a16="http://schemas.microsoft.com/office/drawing/2014/main" id="{457ACC15-8C3A-41E7-B6DD-06BABD298C1B}"/>
              </a:ext>
            </a:extLst>
          </p:cNvPr>
          <p:cNvGrpSpPr/>
          <p:nvPr/>
        </p:nvGrpSpPr>
        <p:grpSpPr>
          <a:xfrm>
            <a:off x="7067322" y="3536977"/>
            <a:ext cx="864000" cy="864000"/>
            <a:chOff x="2027674" y="185898"/>
            <a:chExt cx="2980266" cy="2980266"/>
          </a:xfrm>
          <a:scene3d>
            <a:camera prst="orthographicFront">
              <a:rot lat="21296709" lon="20547321" rev="19881322"/>
            </a:camera>
            <a:lightRig rig="threePt" dir="t"/>
          </a:scene3d>
        </p:grpSpPr>
        <p:sp>
          <p:nvSpPr>
            <p:cNvPr id="94" name="Forme libre : forme 93">
              <a:extLst>
                <a:ext uri="{FF2B5EF4-FFF2-40B4-BE49-F238E27FC236}">
                  <a16:creationId xmlns:a16="http://schemas.microsoft.com/office/drawing/2014/main" id="{0A58F182-B1B2-44EE-8DA5-803EE6B907E2}"/>
                </a:ext>
              </a:extLst>
            </p:cNvPr>
            <p:cNvSpPr/>
            <p:nvPr/>
          </p:nvSpPr>
          <p:spPr>
            <a:xfrm>
              <a:off x="2027674" y="185898"/>
              <a:ext cx="2980266" cy="2980266"/>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4C6195"/>
            </a:solidFill>
            <a:ln>
              <a:solidFill>
                <a:srgbClr val="CB1E1D"/>
              </a:solidFill>
            </a:ln>
            <a:sp3d extrusionH="3810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8856" tIns="757803" rIns="658856" bIns="809925" numCol="1" spcCol="1270" anchor="ctr" anchorCtr="0">
              <a:noAutofit/>
            </a:bodyPr>
            <a:lstStyle/>
            <a:p>
              <a:pPr marL="0" lvl="0" indent="0" algn="ctr" defTabSz="2089150">
                <a:lnSpc>
                  <a:spcPct val="90000"/>
                </a:lnSpc>
                <a:spcBef>
                  <a:spcPct val="0"/>
                </a:spcBef>
                <a:spcAft>
                  <a:spcPct val="35000"/>
                </a:spcAft>
                <a:buNone/>
              </a:pPr>
              <a:endParaRPr lang="fr-FR" sz="4700" kern="1200" dirty="0"/>
            </a:p>
          </p:txBody>
        </p:sp>
        <p:sp>
          <p:nvSpPr>
            <p:cNvPr id="95" name="Ellipse 94">
              <a:extLst>
                <a:ext uri="{FF2B5EF4-FFF2-40B4-BE49-F238E27FC236}">
                  <a16:creationId xmlns:a16="http://schemas.microsoft.com/office/drawing/2014/main" id="{249F4811-AD74-49C9-9C58-561FFE849304}"/>
                </a:ext>
              </a:extLst>
            </p:cNvPr>
            <p:cNvSpPr/>
            <p:nvPr/>
          </p:nvSpPr>
          <p:spPr>
            <a:xfrm>
              <a:off x="2906551" y="1064031"/>
              <a:ext cx="1222512" cy="1224000"/>
            </a:xfrm>
            <a:prstGeom prst="ellipse">
              <a:avLst/>
            </a:prstGeom>
            <a:solidFill>
              <a:schemeClr val="bg1"/>
            </a:solidFill>
            <a:ln>
              <a:solidFill>
                <a:srgbClr val="CB1E1D"/>
              </a:solidFill>
            </a:ln>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 name="Espace réservé du numéro de diapositive 2">
            <a:extLst>
              <a:ext uri="{FF2B5EF4-FFF2-40B4-BE49-F238E27FC236}">
                <a16:creationId xmlns:a16="http://schemas.microsoft.com/office/drawing/2014/main" id="{B69E4CC7-2299-486E-BC0B-582A0FD0825C}"/>
              </a:ext>
            </a:extLst>
          </p:cNvPr>
          <p:cNvSpPr>
            <a:spLocks noGrp="1"/>
          </p:cNvSpPr>
          <p:nvPr>
            <p:ph type="sldNum" sz="quarter" idx="12"/>
          </p:nvPr>
        </p:nvSpPr>
        <p:spPr/>
        <p:txBody>
          <a:bodyPr/>
          <a:lstStyle/>
          <a:p>
            <a:fld id="{40B3FBAB-EA8F-4382-8C32-B20DB9EE58D8}" type="slidenum">
              <a:rPr lang="fr-FR" smtClean="0"/>
              <a:t>7</a:t>
            </a:fld>
            <a:endParaRPr lang="fr-FR"/>
          </a:p>
        </p:txBody>
      </p:sp>
    </p:spTree>
    <p:extLst>
      <p:ext uri="{BB962C8B-B14F-4D97-AF65-F5344CB8AC3E}">
        <p14:creationId xmlns:p14="http://schemas.microsoft.com/office/powerpoint/2010/main" val="195710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9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CD3BA13-7EF6-480B-B4EC-3E94B2CDD501}"/>
              </a:ext>
            </a:extLst>
          </p:cNvPr>
          <p:cNvPicPr>
            <a:picLocks noChangeAspect="1"/>
          </p:cNvPicPr>
          <p:nvPr/>
        </p:nvPicPr>
        <p:blipFill>
          <a:blip r:embed="rId2"/>
          <a:stretch>
            <a:fillRect/>
          </a:stretch>
        </p:blipFill>
        <p:spPr>
          <a:xfrm>
            <a:off x="2818599" y="2631909"/>
            <a:ext cx="6554802" cy="3634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 6">
            <a:extLst>
              <a:ext uri="{FF2B5EF4-FFF2-40B4-BE49-F238E27FC236}">
                <a16:creationId xmlns:a16="http://schemas.microsoft.com/office/drawing/2014/main" id="{DD81EA7C-47B7-4E2E-891B-1AC5FC2757B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10" b="2"/>
          <a:stretch>
            <a:fillRect/>
          </a:stretch>
        </p:blipFill>
        <p:spPr bwMode="auto">
          <a:xfrm>
            <a:off x="0" y="51341"/>
            <a:ext cx="12192000" cy="1559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3">
            <a:extLst>
              <a:ext uri="{FF2B5EF4-FFF2-40B4-BE49-F238E27FC236}">
                <a16:creationId xmlns:a16="http://schemas.microsoft.com/office/drawing/2014/main" id="{E668F241-1811-4D51-A908-628E442D3D96}"/>
              </a:ext>
            </a:extLst>
          </p:cNvPr>
          <p:cNvSpPr>
            <a:spLocks noGrp="1"/>
          </p:cNvSpPr>
          <p:nvPr>
            <p:ph type="sldNum" sz="quarter" idx="12"/>
          </p:nvPr>
        </p:nvSpPr>
        <p:spPr/>
        <p:txBody>
          <a:bodyPr/>
          <a:lstStyle/>
          <a:p>
            <a:fld id="{40B3FBAB-EA8F-4382-8C32-B20DB9EE58D8}" type="slidenum">
              <a:rPr lang="fr-FR" smtClean="0"/>
              <a:t>8</a:t>
            </a:fld>
            <a:endParaRPr lang="fr-FR"/>
          </a:p>
        </p:txBody>
      </p:sp>
      <p:sp>
        <p:nvSpPr>
          <p:cNvPr id="7" name="ZoneTexte 6">
            <a:extLst>
              <a:ext uri="{FF2B5EF4-FFF2-40B4-BE49-F238E27FC236}">
                <a16:creationId xmlns:a16="http://schemas.microsoft.com/office/drawing/2014/main" id="{0A4834BF-7EA2-400E-A9BC-0415188C9288}"/>
              </a:ext>
            </a:extLst>
          </p:cNvPr>
          <p:cNvSpPr txBox="1"/>
          <p:nvPr/>
        </p:nvSpPr>
        <p:spPr>
          <a:xfrm>
            <a:off x="4877628" y="1610664"/>
            <a:ext cx="2586659" cy="523220"/>
          </a:xfrm>
          <a:prstGeom prst="rect">
            <a:avLst/>
          </a:prstGeom>
          <a:noFill/>
        </p:spPr>
        <p:txBody>
          <a:bodyPr wrap="square">
            <a:spAutoFit/>
          </a:bodyPr>
          <a:lstStyle/>
          <a:p>
            <a:r>
              <a:rPr lang="fr-FR" sz="2800" b="1" dirty="0">
                <a:solidFill>
                  <a:srgbClr val="CB1E1D"/>
                </a:solidFill>
                <a:latin typeface="Times New Roman" panose="02020603050405020304" pitchFamily="18" charset="0"/>
                <a:cs typeface="Times New Roman" panose="02020603050405020304" pitchFamily="18" charset="0"/>
              </a:rPr>
              <a:t>Sujet de stage</a:t>
            </a:r>
          </a:p>
        </p:txBody>
      </p:sp>
    </p:spTree>
    <p:extLst>
      <p:ext uri="{BB962C8B-B14F-4D97-AF65-F5344CB8AC3E}">
        <p14:creationId xmlns:p14="http://schemas.microsoft.com/office/powerpoint/2010/main" val="2758073860"/>
      </p:ext>
    </p:extLst>
  </p:cSld>
  <p:clrMapOvr>
    <a:masterClrMapping/>
  </p:clrMapOvr>
  <p:transition spd="slow">
    <p:wip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EF446A99-36BE-446A-B627-5FD31F52A06F}"/>
              </a:ext>
            </a:extLst>
          </p:cNvPr>
          <p:cNvGrpSpPr/>
          <p:nvPr/>
        </p:nvGrpSpPr>
        <p:grpSpPr>
          <a:xfrm>
            <a:off x="747170" y="927362"/>
            <a:ext cx="5581650" cy="2138872"/>
            <a:chOff x="874491" y="1054683"/>
            <a:chExt cx="5581650" cy="2138872"/>
          </a:xfrm>
        </p:grpSpPr>
        <p:pic>
          <p:nvPicPr>
            <p:cNvPr id="3" name="Graphique 2">
              <a:extLst>
                <a:ext uri="{FF2B5EF4-FFF2-40B4-BE49-F238E27FC236}">
                  <a16:creationId xmlns:a16="http://schemas.microsoft.com/office/drawing/2014/main" id="{922EFAC5-CC25-46A3-9D36-BD6FEEE8F5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491" y="1054683"/>
              <a:ext cx="5581650" cy="1438275"/>
            </a:xfrm>
            <a:prstGeom prst="rect">
              <a:avLst/>
            </a:prstGeom>
          </p:spPr>
        </p:pic>
        <p:sp>
          <p:nvSpPr>
            <p:cNvPr id="4" name="ZoneTexte 3">
              <a:extLst>
                <a:ext uri="{FF2B5EF4-FFF2-40B4-BE49-F238E27FC236}">
                  <a16:creationId xmlns:a16="http://schemas.microsoft.com/office/drawing/2014/main" id="{BF6F13DC-950C-40F1-92F9-78BD3C00E562}"/>
                </a:ext>
              </a:extLst>
            </p:cNvPr>
            <p:cNvSpPr txBox="1"/>
            <p:nvPr/>
          </p:nvSpPr>
          <p:spPr>
            <a:xfrm>
              <a:off x="1504709" y="2824223"/>
              <a:ext cx="3981691" cy="369332"/>
            </a:xfrm>
            <a:prstGeom prst="rect">
              <a:avLst/>
            </a:prstGeom>
            <a:noFill/>
          </p:spPr>
          <p:txBody>
            <a:bodyPr rtlCol="0" wrap="square">
              <a:spAutoFit/>
            </a:bodyPr>
            <a:lstStyle/>
            <a:p>
              <a:r>
                <a:rPr dirty="0" lang="fr-FR">
                  <a:latin charset="0" panose="02020603050405020304" pitchFamily="18" typeface="Times New Roman"/>
                  <a:cs charset="0" panose="02020603050405020304" pitchFamily="18" typeface="Times New Roman"/>
                </a:rPr>
                <a:t>Chaine composée de plusieurs maillons.</a:t>
              </a:r>
            </a:p>
          </p:txBody>
        </p:sp>
      </p:grpSp>
      <p:grpSp>
        <p:nvGrpSpPr>
          <p:cNvPr id="12" name="Groupe 11">
            <a:extLst>
              <a:ext uri="{FF2B5EF4-FFF2-40B4-BE49-F238E27FC236}">
                <a16:creationId xmlns:a16="http://schemas.microsoft.com/office/drawing/2014/main" id="{7221692B-4028-4D9B-B39D-A966C2EDD139}"/>
              </a:ext>
            </a:extLst>
          </p:cNvPr>
          <p:cNvGrpSpPr/>
          <p:nvPr/>
        </p:nvGrpSpPr>
        <p:grpSpPr>
          <a:xfrm>
            <a:off x="2740847" y="3528499"/>
            <a:ext cx="1254772" cy="3003140"/>
            <a:chOff x="0" y="0"/>
            <a:chExt cx="1104900" cy="2628900"/>
          </a:xfrm>
        </p:grpSpPr>
        <p:pic>
          <p:nvPicPr>
            <p:cNvPr id="13" name="Image 12">
              <a:extLst>
                <a:ext uri="{FF2B5EF4-FFF2-40B4-BE49-F238E27FC236}">
                  <a16:creationId xmlns:a16="http://schemas.microsoft.com/office/drawing/2014/main" id="{B38A6B1C-D038-416A-954E-39FCFFBD15CB}"/>
                </a:ext>
              </a:extLst>
            </p:cNvPr>
            <p:cNvPicPr>
              <a:picLocks noChangeAspect="1"/>
            </p:cNvPicPr>
            <p:nvPr/>
          </p:nvPicPr>
          <p:blipFill rotWithShape="1">
            <a:blip cstate="print" r:embed="rId4">
              <a:extLst>
                <a:ext uri="{28A0092B-C50C-407E-A947-70E740481C1C}">
                  <a14:useLocalDpi xmlns:a14="http://schemas.microsoft.com/office/drawing/2010/main" val="0"/>
                </a:ext>
              </a:extLst>
            </a:blip>
            <a:srcRect b="53"/>
            <a:stretch/>
          </p:blipFill>
          <p:spPr bwMode="auto">
            <a:xfrm>
              <a:off x="0" y="0"/>
              <a:ext cx="813435" cy="2207260"/>
            </a:xfrm>
            <a:prstGeom prst="rect">
              <a:avLst/>
            </a:prstGeom>
            <a:noFill/>
            <a:ln>
              <a:noFill/>
            </a:ln>
            <a:extLst>
              <a:ext uri="{53640926-AAD7-44D8-BBD7-CCE9431645EC}">
                <a14:shadowObscured xmlns:a14="http://schemas.microsoft.com/office/drawing/2010/main"/>
              </a:ext>
            </a:extLst>
          </p:spPr>
        </p:pic>
        <p:sp>
          <p:nvSpPr>
            <p:cNvPr id="14" name="Zone de texte 2">
              <a:extLst>
                <a:ext uri="{FF2B5EF4-FFF2-40B4-BE49-F238E27FC236}">
                  <a16:creationId xmlns:a16="http://schemas.microsoft.com/office/drawing/2014/main" id="{FB65BC43-7358-4201-A825-1E9A9A5A2E14}"/>
                </a:ext>
              </a:extLst>
            </p:cNvPr>
            <p:cNvSpPr txBox="1">
              <a:spLocks noChangeArrowheads="1"/>
            </p:cNvSpPr>
            <p:nvPr/>
          </p:nvSpPr>
          <p:spPr bwMode="auto">
            <a:xfrm>
              <a:off x="123825" y="2266950"/>
              <a:ext cx="981075" cy="361950"/>
            </a:xfrm>
            <a:prstGeom prst="rect">
              <a:avLst/>
            </a:prstGeom>
            <a:noFill/>
            <a:ln w="9525">
              <a:noFill/>
              <a:miter lim="800000"/>
              <a:headEnd/>
              <a:tailEnd/>
            </a:ln>
          </p:spPr>
          <p:txBody>
            <a:bodyPr anchor="t" anchorCtr="0" bIns="45720" lIns="91440" rIns="91440" rot="0" tIns="45720" vert="horz" wrap="square">
              <a:noAutofit/>
            </a:bodyPr>
            <a:lstStyle/>
            <a:p>
              <a:pPr>
                <a:lnSpc>
                  <a:spcPct val="107000"/>
                </a:lnSpc>
                <a:spcAft>
                  <a:spcPts val="800"/>
                </a:spcAft>
              </a:pPr>
              <a:r>
                <a:rPr dirty="0" lang="fr-FR">
                  <a:effectLst/>
                  <a:latin charset="0" panose="02020603050405020304" pitchFamily="18" typeface="Times New Roman"/>
                  <a:ea charset="0" panose="020F0502020204030204" pitchFamily="34" typeface="Calibri"/>
                  <a:cs charset="0" panose="02020603050405020304" pitchFamily="18" typeface="Times New Roman"/>
                </a:rPr>
                <a:t>Trolley.</a:t>
              </a:r>
              <a:endParaRPr dirty="0" lang="fr-FR" sz="1100">
                <a:effectLst/>
                <a:latin charset="0" panose="02020603050405020304" pitchFamily="18" typeface="Times New Roman"/>
                <a:ea charset="0" panose="020F0502020204030204" pitchFamily="34" typeface="Calibri"/>
                <a:cs charset="0" panose="02020603050405020304" pitchFamily="18" typeface="Times New Roman"/>
              </a:endParaRPr>
            </a:p>
          </p:txBody>
        </p:sp>
      </p:grpSp>
      <p:grpSp>
        <p:nvGrpSpPr>
          <p:cNvPr id="43" name="Groupe 42">
            <a:extLst>
              <a:ext uri="{FF2B5EF4-FFF2-40B4-BE49-F238E27FC236}">
                <a16:creationId xmlns:a16="http://schemas.microsoft.com/office/drawing/2014/main" id="{66F8A275-C92A-48A6-92D4-482FC7FB73A9}"/>
              </a:ext>
            </a:extLst>
          </p:cNvPr>
          <p:cNvGrpSpPr/>
          <p:nvPr/>
        </p:nvGrpSpPr>
        <p:grpSpPr>
          <a:xfrm>
            <a:off x="7402665" y="408945"/>
            <a:ext cx="4175191" cy="2656302"/>
            <a:chOff x="7402665" y="408945"/>
            <a:chExt cx="4175191" cy="2656302"/>
          </a:xfrm>
        </p:grpSpPr>
        <p:grpSp>
          <p:nvGrpSpPr>
            <p:cNvPr id="39" name="Groupe 38">
              <a:extLst>
                <a:ext uri="{FF2B5EF4-FFF2-40B4-BE49-F238E27FC236}">
                  <a16:creationId xmlns:a16="http://schemas.microsoft.com/office/drawing/2014/main" id="{DE44B5F9-C1E9-4117-A377-477330759C6E}"/>
                </a:ext>
              </a:extLst>
            </p:cNvPr>
            <p:cNvGrpSpPr/>
            <p:nvPr/>
          </p:nvGrpSpPr>
          <p:grpSpPr>
            <a:xfrm>
              <a:off x="7402665" y="679691"/>
              <a:ext cx="3981691" cy="2385556"/>
              <a:chOff x="7402665" y="679691"/>
              <a:chExt cx="3981691" cy="2385556"/>
            </a:xfrm>
          </p:grpSpPr>
          <p:grpSp>
            <p:nvGrpSpPr>
              <p:cNvPr id="33" name="Groupe 32">
                <a:extLst>
                  <a:ext uri="{FF2B5EF4-FFF2-40B4-BE49-F238E27FC236}">
                    <a16:creationId xmlns:a16="http://schemas.microsoft.com/office/drawing/2014/main" id="{04E88B3D-D7F9-4C1A-848E-85335A903D96}"/>
                  </a:ext>
                </a:extLst>
              </p:cNvPr>
              <p:cNvGrpSpPr/>
              <p:nvPr/>
            </p:nvGrpSpPr>
            <p:grpSpPr>
              <a:xfrm>
                <a:off x="7402665" y="679691"/>
                <a:ext cx="3981691" cy="2385556"/>
                <a:chOff x="7402665" y="679691"/>
                <a:chExt cx="3981691" cy="2385556"/>
              </a:xfrm>
            </p:grpSpPr>
            <p:grpSp>
              <p:nvGrpSpPr>
                <p:cNvPr id="11" name="Groupe 10">
                  <a:extLst>
                    <a:ext uri="{FF2B5EF4-FFF2-40B4-BE49-F238E27FC236}">
                      <a16:creationId xmlns:a16="http://schemas.microsoft.com/office/drawing/2014/main" id="{D31A7468-19BB-4543-AF65-D4CE2236E4D0}"/>
                    </a:ext>
                  </a:extLst>
                </p:cNvPr>
                <p:cNvGrpSpPr/>
                <p:nvPr/>
              </p:nvGrpSpPr>
              <p:grpSpPr>
                <a:xfrm>
                  <a:off x="7402665" y="679691"/>
                  <a:ext cx="3981691" cy="2385556"/>
                  <a:chOff x="7624378" y="506070"/>
                  <a:chExt cx="3981691" cy="2385556"/>
                </a:xfrm>
              </p:grpSpPr>
              <p:pic>
                <p:nvPicPr>
                  <p:cNvPr id="9" name="Graphique 8">
                    <a:extLst>
                      <a:ext uri="{FF2B5EF4-FFF2-40B4-BE49-F238E27FC236}">
                        <a16:creationId xmlns:a16="http://schemas.microsoft.com/office/drawing/2014/main" id="{5AB5B3C7-82B3-4973-BA36-90C0A4B809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2609" y="506070"/>
                    <a:ext cx="2005231" cy="1933616"/>
                  </a:xfrm>
                  <a:prstGeom prst="rect">
                    <a:avLst/>
                  </a:prstGeom>
                </p:spPr>
              </p:pic>
              <p:sp>
                <p:nvSpPr>
                  <p:cNvPr id="10" name="ZoneTexte 9">
                    <a:extLst>
                      <a:ext uri="{FF2B5EF4-FFF2-40B4-BE49-F238E27FC236}">
                        <a16:creationId xmlns:a16="http://schemas.microsoft.com/office/drawing/2014/main" id="{F3199605-9A7D-4566-A851-308A6825261A}"/>
                      </a:ext>
                    </a:extLst>
                  </p:cNvPr>
                  <p:cNvSpPr txBox="1"/>
                  <p:nvPr/>
                </p:nvSpPr>
                <p:spPr>
                  <a:xfrm>
                    <a:off x="7624378" y="2522294"/>
                    <a:ext cx="3981691" cy="369332"/>
                  </a:xfrm>
                  <a:prstGeom prst="rect">
                    <a:avLst/>
                  </a:prstGeom>
                  <a:noFill/>
                </p:spPr>
                <p:txBody>
                  <a:bodyPr rtlCol="0" wrap="square">
                    <a:spAutoFit/>
                  </a:bodyPr>
                  <a:lstStyle/>
                  <a:p>
                    <a:pPr algn="ctr"/>
                    <a:r>
                      <a:rPr dirty="0" lang="fr-FR">
                        <a:latin charset="0" panose="02020603050405020304" pitchFamily="18" typeface="Times New Roman"/>
                        <a:cs charset="0" panose="02020603050405020304" pitchFamily="18" typeface="Times New Roman"/>
                      </a:rPr>
                      <a:t>Roue dentée formée de plusieurs dents.</a:t>
                    </a:r>
                  </a:p>
                </p:txBody>
              </p:sp>
            </p:grpSp>
            <p:cxnSp>
              <p:nvCxnSpPr>
                <p:cNvPr id="16" name="Connecteur droit 15">
                  <a:extLst>
                    <a:ext uri="{FF2B5EF4-FFF2-40B4-BE49-F238E27FC236}">
                      <a16:creationId xmlns:a16="http://schemas.microsoft.com/office/drawing/2014/main" id="{FEB114F6-4629-4BD3-A87E-68D8CD722F83}"/>
                    </a:ext>
                  </a:extLst>
                </p:cNvPr>
                <p:cNvCxnSpPr>
                  <a:cxnSpLocks/>
                </p:cNvCxnSpPr>
                <p:nvPr/>
              </p:nvCxnSpPr>
              <p:spPr>
                <a:xfrm>
                  <a:off x="9738360" y="727710"/>
                  <a:ext cx="0" cy="179649"/>
                </a:xfrm>
                <a:prstGeom prst="line">
                  <a:avLst/>
                </a:prstGeom>
                <a:ln>
                  <a:solidFill>
                    <a:srgbClr val="CB1E1D"/>
                  </a:solidFill>
                </a:ln>
              </p:spPr>
              <p:style>
                <a:lnRef idx="3">
                  <a:schemeClr val="accent2"/>
                </a:lnRef>
                <a:fillRef idx="0">
                  <a:schemeClr val="accent2"/>
                </a:fillRef>
                <a:effectRef idx="2">
                  <a:schemeClr val="accent2"/>
                </a:effectRef>
                <a:fontRef idx="minor">
                  <a:schemeClr val="tx1"/>
                </a:fontRef>
              </p:style>
            </p:cxnSp>
            <p:cxnSp>
              <p:nvCxnSpPr>
                <p:cNvPr id="19" name="Connecteur droit 18">
                  <a:extLst>
                    <a:ext uri="{FF2B5EF4-FFF2-40B4-BE49-F238E27FC236}">
                      <a16:creationId xmlns:a16="http://schemas.microsoft.com/office/drawing/2014/main" id="{D276063D-A49C-4EB1-B36C-E5261AEF1C0B}"/>
                    </a:ext>
                  </a:extLst>
                </p:cNvPr>
                <p:cNvCxnSpPr>
                  <a:cxnSpLocks/>
                </p:cNvCxnSpPr>
                <p:nvPr/>
              </p:nvCxnSpPr>
              <p:spPr>
                <a:xfrm>
                  <a:off x="9728835" y="907359"/>
                  <a:ext cx="165735" cy="76928"/>
                </a:xfrm>
                <a:prstGeom prst="line">
                  <a:avLst/>
                </a:prstGeom>
                <a:ln>
                  <a:solidFill>
                    <a:srgbClr val="CB1E1D"/>
                  </a:solidFill>
                </a:ln>
              </p:spPr>
              <p:style>
                <a:lnRef idx="3">
                  <a:schemeClr val="accent2"/>
                </a:lnRef>
                <a:fillRef idx="0">
                  <a:schemeClr val="accent2"/>
                </a:fillRef>
                <a:effectRef idx="2">
                  <a:schemeClr val="accent2"/>
                </a:effectRef>
                <a:fontRef idx="minor">
                  <a:schemeClr val="tx1"/>
                </a:fontRef>
              </p:style>
            </p:cxnSp>
            <p:cxnSp>
              <p:nvCxnSpPr>
                <p:cNvPr id="22" name="Connecteur droit 21">
                  <a:extLst>
                    <a:ext uri="{FF2B5EF4-FFF2-40B4-BE49-F238E27FC236}">
                      <a16:creationId xmlns:a16="http://schemas.microsoft.com/office/drawing/2014/main" id="{F83AF7EC-01FC-4011-A61C-281A09C9972C}"/>
                    </a:ext>
                  </a:extLst>
                </p:cNvPr>
                <p:cNvCxnSpPr>
                  <a:cxnSpLocks/>
                </p:cNvCxnSpPr>
                <p:nvPr/>
              </p:nvCxnSpPr>
              <p:spPr>
                <a:xfrm flipV="1">
                  <a:off x="9888855" y="891540"/>
                  <a:ext cx="148590" cy="92749"/>
                </a:xfrm>
                <a:prstGeom prst="line">
                  <a:avLst/>
                </a:prstGeom>
                <a:ln>
                  <a:solidFill>
                    <a:srgbClr val="CB1E1D"/>
                  </a:solidFill>
                </a:ln>
              </p:spPr>
              <p:style>
                <a:lnRef idx="3">
                  <a:schemeClr val="accent2"/>
                </a:lnRef>
                <a:fillRef idx="0">
                  <a:schemeClr val="accent2"/>
                </a:fillRef>
                <a:effectRef idx="2">
                  <a:schemeClr val="accent2"/>
                </a:effectRef>
                <a:fontRef idx="minor">
                  <a:schemeClr val="tx1"/>
                </a:fontRef>
              </p:style>
            </p:cxnSp>
          </p:grpSp>
          <p:cxnSp>
            <p:nvCxnSpPr>
              <p:cNvPr id="36" name="Connecteur droit 35">
                <a:extLst>
                  <a:ext uri="{FF2B5EF4-FFF2-40B4-BE49-F238E27FC236}">
                    <a16:creationId xmlns:a16="http://schemas.microsoft.com/office/drawing/2014/main" id="{0E3C2191-6D7B-4607-AA79-B4FB66C7309A}"/>
                  </a:ext>
                </a:extLst>
              </p:cNvPr>
              <p:cNvCxnSpPr>
                <a:cxnSpLocks/>
              </p:cNvCxnSpPr>
              <p:nvPr/>
            </p:nvCxnSpPr>
            <p:spPr>
              <a:xfrm>
                <a:off x="9723120" y="735909"/>
                <a:ext cx="0" cy="179649"/>
              </a:xfrm>
              <a:prstGeom prst="line">
                <a:avLst/>
              </a:prstGeom>
              <a:ln>
                <a:solidFill>
                  <a:srgbClr val="CB1E1D"/>
                </a:solidFill>
              </a:ln>
            </p:spPr>
            <p:style>
              <a:lnRef idx="3">
                <a:schemeClr val="accent2"/>
              </a:lnRef>
              <a:fillRef idx="0">
                <a:schemeClr val="accent2"/>
              </a:fillRef>
              <a:effectRef idx="2">
                <a:schemeClr val="accent2"/>
              </a:effectRef>
              <a:fontRef idx="minor">
                <a:schemeClr val="tx1"/>
              </a:fontRef>
            </p:style>
          </p:cxnSp>
          <p:cxnSp>
            <p:nvCxnSpPr>
              <p:cNvPr id="37" name="Connecteur droit 36">
                <a:extLst>
                  <a:ext uri="{FF2B5EF4-FFF2-40B4-BE49-F238E27FC236}">
                    <a16:creationId xmlns:a16="http://schemas.microsoft.com/office/drawing/2014/main" id="{8A87FBC9-B7AD-403F-8A36-BACFB3685463}"/>
                  </a:ext>
                </a:extLst>
              </p:cNvPr>
              <p:cNvCxnSpPr>
                <a:cxnSpLocks/>
              </p:cNvCxnSpPr>
              <p:nvPr/>
            </p:nvCxnSpPr>
            <p:spPr>
              <a:xfrm>
                <a:off x="9723120" y="923178"/>
                <a:ext cx="165735" cy="76928"/>
              </a:xfrm>
              <a:prstGeom prst="line">
                <a:avLst/>
              </a:prstGeom>
              <a:ln>
                <a:solidFill>
                  <a:srgbClr val="CB1E1D"/>
                </a:solidFill>
              </a:ln>
            </p:spPr>
            <p:style>
              <a:lnRef idx="3">
                <a:schemeClr val="accent2"/>
              </a:lnRef>
              <a:fillRef idx="0">
                <a:schemeClr val="accent2"/>
              </a:fillRef>
              <a:effectRef idx="2">
                <a:schemeClr val="accent2"/>
              </a:effectRef>
              <a:fontRef idx="minor">
                <a:schemeClr val="tx1"/>
              </a:fontRef>
            </p:style>
          </p:cxnSp>
          <p:cxnSp>
            <p:nvCxnSpPr>
              <p:cNvPr id="38" name="Connecteur droit 37">
                <a:extLst>
                  <a:ext uri="{FF2B5EF4-FFF2-40B4-BE49-F238E27FC236}">
                    <a16:creationId xmlns:a16="http://schemas.microsoft.com/office/drawing/2014/main" id="{EC1FDA72-D881-4F1D-83F1-CE5E9FD86698}"/>
                  </a:ext>
                </a:extLst>
              </p:cNvPr>
              <p:cNvCxnSpPr>
                <a:cxnSpLocks/>
              </p:cNvCxnSpPr>
              <p:nvPr/>
            </p:nvCxnSpPr>
            <p:spPr>
              <a:xfrm flipV="1">
                <a:off x="9891984" y="907899"/>
                <a:ext cx="148590" cy="92749"/>
              </a:xfrm>
              <a:prstGeom prst="line">
                <a:avLst/>
              </a:prstGeom>
              <a:ln>
                <a:solidFill>
                  <a:srgbClr val="CB1E1D"/>
                </a:solidFill>
              </a:ln>
            </p:spPr>
            <p:style>
              <a:lnRef idx="3">
                <a:schemeClr val="accent2"/>
              </a:lnRef>
              <a:fillRef idx="0">
                <a:schemeClr val="accent2"/>
              </a:fillRef>
              <a:effectRef idx="2">
                <a:schemeClr val="accent2"/>
              </a:effectRef>
              <a:fontRef idx="minor">
                <a:schemeClr val="tx1"/>
              </a:fontRef>
            </p:style>
          </p:cxnSp>
        </p:grpSp>
        <p:sp>
          <p:nvSpPr>
            <p:cNvPr id="41" name="Flèche : courbe vers le bas 40">
              <a:extLst>
                <a:ext uri="{FF2B5EF4-FFF2-40B4-BE49-F238E27FC236}">
                  <a16:creationId xmlns:a16="http://schemas.microsoft.com/office/drawing/2014/main" id="{3CDCA4C2-B138-4E2C-AD2D-78254A7026D4}"/>
                </a:ext>
              </a:extLst>
            </p:cNvPr>
            <p:cNvSpPr/>
            <p:nvPr/>
          </p:nvSpPr>
          <p:spPr>
            <a:xfrm>
              <a:off x="9842764" y="408945"/>
              <a:ext cx="630168" cy="360852"/>
            </a:xfrm>
            <a:prstGeom prst="curvedDownArrow">
              <a:avLst>
                <a:gd fmla="val 25000" name="adj1"/>
                <a:gd fmla="val 72708" name="adj2"/>
                <a:gd fmla="val 47040" name="adj3"/>
              </a:avLst>
            </a:prstGeom>
            <a:noFill/>
            <a:ln>
              <a:solidFill>
                <a:srgbClr val="CB1E1D"/>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b="1" dirty="0" lang="fr-FR">
                <a:solidFill>
                  <a:schemeClr val="tx1"/>
                </a:solidFill>
              </a:endParaRPr>
            </a:p>
          </p:txBody>
        </p:sp>
        <p:sp>
          <p:nvSpPr>
            <p:cNvPr id="42" name="ZoneTexte 41">
              <a:extLst>
                <a:ext uri="{FF2B5EF4-FFF2-40B4-BE49-F238E27FC236}">
                  <a16:creationId xmlns:a16="http://schemas.microsoft.com/office/drawing/2014/main" id="{99A708C8-0767-43D1-93FD-72259C70CDED}"/>
                </a:ext>
              </a:extLst>
            </p:cNvPr>
            <p:cNvSpPr txBox="1"/>
            <p:nvPr/>
          </p:nvSpPr>
          <p:spPr>
            <a:xfrm>
              <a:off x="9738360" y="689840"/>
              <a:ext cx="1839496" cy="369332"/>
            </a:xfrm>
            <a:prstGeom prst="rect">
              <a:avLst/>
            </a:prstGeom>
            <a:noFill/>
          </p:spPr>
          <p:txBody>
            <a:bodyPr rtlCol="0" wrap="square">
              <a:spAutoFit/>
            </a:bodyPr>
            <a:lstStyle/>
            <a:p>
              <a:pPr algn="ctr"/>
              <a:r>
                <a:rPr dirty="0" lang="fr-FR">
                  <a:latin charset="0" panose="02020603050405020304" pitchFamily="18" typeface="Times New Roman"/>
                  <a:cs charset="0" panose="02020603050405020304" pitchFamily="18" typeface="Times New Roman"/>
                </a:rPr>
                <a:t>Dent</a:t>
              </a:r>
            </a:p>
          </p:txBody>
        </p:sp>
      </p:grpSp>
      <p:pic>
        <p:nvPicPr>
          <p:cNvPr id="32" name="Image 31">
            <a:extLst>
              <a:ext uri="{FF2B5EF4-FFF2-40B4-BE49-F238E27FC236}">
                <a16:creationId xmlns:a16="http://schemas.microsoft.com/office/drawing/2014/main" id="{D103B7AF-2FD4-4790-94DE-CC343958A816}"/>
              </a:ext>
            </a:extLst>
          </p:cNvPr>
          <p:cNvPicPr>
            <a:picLocks noChangeAspect="1"/>
          </p:cNvPicPr>
          <p:nvPr/>
        </p:nvPicPr>
        <p:blipFill rotWithShape="1">
          <a:blip r:embed="rId7">
            <a:extLst>
              <a:ext uri="{28A0092B-C50C-407E-A947-70E740481C1C}">
                <a14:useLocalDpi xmlns:a14="http://schemas.microsoft.com/office/drawing/2010/main" val="0"/>
              </a:ext>
            </a:extLst>
          </a:blip>
          <a:srcRect b="-89" r="55"/>
          <a:stretch/>
        </p:blipFill>
        <p:spPr bwMode="auto">
          <a:xfrm>
            <a:off x="6284840" y="4041621"/>
            <a:ext cx="2368223" cy="1824072"/>
          </a:xfrm>
          <a:prstGeom prst="rect">
            <a:avLst/>
          </a:prstGeom>
          <a:ln>
            <a:noFill/>
          </a:ln>
          <a:extLst>
            <a:ext uri="{53640926-AAD7-44D8-BBD7-CCE9431645EC}">
              <a14:shadowObscured xmlns:a14="http://schemas.microsoft.com/office/drawing/2010/main"/>
            </a:ext>
          </a:extLst>
        </p:spPr>
      </p:pic>
      <p:pic>
        <p:nvPicPr>
          <p:cNvPr id="30" name="Image 29">
            <a:extLst>
              <a:ext uri="{FF2B5EF4-FFF2-40B4-BE49-F238E27FC236}">
                <a16:creationId xmlns:a16="http://schemas.microsoft.com/office/drawing/2014/main" id="{B00754CE-6535-41A8-98D8-DD246DEAA615}"/>
              </a:ext>
            </a:extLst>
          </p:cNvPr>
          <p:cNvPicPr>
            <a:picLocks noChangeAspect="1"/>
          </p:cNvPicPr>
          <p:nvPr/>
        </p:nvPicPr>
        <p:blipFill rotWithShape="1">
          <a:blip r:embed="rId8">
            <a:extLst>
              <a:ext uri="{28A0092B-C50C-407E-A947-70E740481C1C}">
                <a14:useLocalDpi xmlns:a14="http://schemas.microsoft.com/office/drawing/2010/main" val="0"/>
              </a:ext>
            </a:extLst>
          </a:blip>
          <a:srcRect b="-2" r="21"/>
          <a:stretch/>
        </p:blipFill>
        <p:spPr bwMode="auto">
          <a:xfrm>
            <a:off x="9122763" y="4373217"/>
            <a:ext cx="2669096" cy="1478192"/>
          </a:xfrm>
          <a:prstGeom prst="rect">
            <a:avLst/>
          </a:prstGeom>
          <a:ln>
            <a:noFill/>
          </a:ln>
          <a:extLst>
            <a:ext uri="{53640926-AAD7-44D8-BBD7-CCE9431645EC}">
              <a14:shadowObscured xmlns:a14="http://schemas.microsoft.com/office/drawing/2010/main"/>
            </a:ext>
          </a:extLst>
        </p:spPr>
      </p:pic>
      <p:sp>
        <p:nvSpPr>
          <p:cNvPr id="2" name="Flèche : bas 1">
            <a:extLst>
              <a:ext uri="{FF2B5EF4-FFF2-40B4-BE49-F238E27FC236}">
                <a16:creationId xmlns:a16="http://schemas.microsoft.com/office/drawing/2014/main" id="{70BF4AB7-CF55-40AF-A734-53D1693A583E}"/>
              </a:ext>
            </a:extLst>
          </p:cNvPr>
          <p:cNvSpPr/>
          <p:nvPr/>
        </p:nvSpPr>
        <p:spPr>
          <a:xfrm rot="1703851">
            <a:off x="8420713" y="3319670"/>
            <a:ext cx="262168" cy="586408"/>
          </a:xfrm>
          <a:prstGeom prst="downArrow">
            <a:avLst>
              <a:gd fmla="val 42418" name="adj1"/>
              <a:gd fmla="val 50000" name="adj2"/>
            </a:avLst>
          </a:prstGeom>
          <a:noFill/>
          <a:ln>
            <a:solidFill>
              <a:srgbClr val="4C6195"/>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fr-FR"/>
          </a:p>
        </p:txBody>
      </p:sp>
      <p:sp>
        <p:nvSpPr>
          <p:cNvPr id="40" name="Flèche : bas 39">
            <a:extLst>
              <a:ext uri="{FF2B5EF4-FFF2-40B4-BE49-F238E27FC236}">
                <a16:creationId xmlns:a16="http://schemas.microsoft.com/office/drawing/2014/main" id="{49C58A0C-1505-41CF-8072-808AC63C0E78}"/>
              </a:ext>
            </a:extLst>
          </p:cNvPr>
          <p:cNvSpPr/>
          <p:nvPr/>
        </p:nvSpPr>
        <p:spPr>
          <a:xfrm rot="19899461">
            <a:off x="9992149" y="3319693"/>
            <a:ext cx="262168" cy="586408"/>
          </a:xfrm>
          <a:prstGeom prst="downArrow">
            <a:avLst>
              <a:gd fmla="val 42418" name="adj1"/>
              <a:gd fmla="val 50000" name="adj2"/>
            </a:avLst>
          </a:prstGeom>
          <a:noFill/>
          <a:ln>
            <a:solidFill>
              <a:srgbClr val="4C6195"/>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sp>
        <p:nvSpPr>
          <p:cNvPr id="44" name="Zone de texte 2">
            <a:extLst>
              <a:ext uri="{FF2B5EF4-FFF2-40B4-BE49-F238E27FC236}">
                <a16:creationId xmlns:a16="http://schemas.microsoft.com/office/drawing/2014/main" id="{AB0908FA-A9C2-46F4-9FA8-D4B6A2CE3375}"/>
              </a:ext>
            </a:extLst>
          </p:cNvPr>
          <p:cNvSpPr txBox="1">
            <a:spLocks noChangeArrowheads="1"/>
          </p:cNvSpPr>
          <p:nvPr/>
        </p:nvSpPr>
        <p:spPr bwMode="auto">
          <a:xfrm>
            <a:off x="9451153" y="6030519"/>
            <a:ext cx="2942666" cy="413476"/>
          </a:xfrm>
          <a:prstGeom prst="rect">
            <a:avLst/>
          </a:prstGeom>
          <a:noFill/>
          <a:ln w="9525">
            <a:noFill/>
            <a:miter lim="800000"/>
            <a:headEnd/>
            <a:tailEnd/>
          </a:ln>
        </p:spPr>
        <p:txBody>
          <a:bodyPr anchor="t" anchorCtr="0" bIns="45720" lIns="91440" rIns="91440" rot="0" tIns="45720" vert="horz" wrap="square">
            <a:noAutofit/>
          </a:bodyPr>
          <a:lstStyle/>
          <a:p>
            <a:pPr>
              <a:lnSpc>
                <a:spcPct val="107000"/>
              </a:lnSpc>
              <a:spcAft>
                <a:spcPts val="800"/>
              </a:spcAft>
            </a:pPr>
            <a:r>
              <a:rPr dirty="0" lang="fr-FR" sz="1600">
                <a:effectLst/>
                <a:latin charset="0" panose="02020603050405020304" pitchFamily="18" typeface="Times New Roman"/>
                <a:ea charset="0" panose="020F0502020204030204" pitchFamily="34" typeface="Calibri"/>
                <a:cs charset="0" panose="02020603050405020304" pitchFamily="18" typeface="Times New Roman"/>
              </a:rPr>
              <a:t>Entrainement par maillons.</a:t>
            </a:r>
            <a:endParaRPr dirty="0" lang="fr-FR" sz="1050">
              <a:effectLst/>
              <a:latin charset="0" panose="02020603050405020304" pitchFamily="18" typeface="Times New Roman"/>
              <a:ea charset="0" panose="020F0502020204030204" pitchFamily="34" typeface="Calibri"/>
              <a:cs charset="0" panose="02020603050405020304" pitchFamily="18" typeface="Times New Roman"/>
            </a:endParaRPr>
          </a:p>
        </p:txBody>
      </p:sp>
      <p:sp>
        <p:nvSpPr>
          <p:cNvPr id="45" name="Zone de texte 2">
            <a:extLst>
              <a:ext uri="{FF2B5EF4-FFF2-40B4-BE49-F238E27FC236}">
                <a16:creationId xmlns:a16="http://schemas.microsoft.com/office/drawing/2014/main" id="{C7150292-3E7F-4D76-8762-FF3127E3513A}"/>
              </a:ext>
            </a:extLst>
          </p:cNvPr>
          <p:cNvSpPr txBox="1">
            <a:spLocks noChangeArrowheads="1"/>
          </p:cNvSpPr>
          <p:nvPr/>
        </p:nvSpPr>
        <p:spPr bwMode="auto">
          <a:xfrm>
            <a:off x="6284840" y="6030519"/>
            <a:ext cx="2579994" cy="413476"/>
          </a:xfrm>
          <a:prstGeom prst="rect">
            <a:avLst/>
          </a:prstGeom>
          <a:noFill/>
          <a:ln w="9525">
            <a:noFill/>
            <a:miter lim="800000"/>
            <a:headEnd/>
            <a:tailEnd/>
          </a:ln>
        </p:spPr>
        <p:txBody>
          <a:bodyPr anchor="t" anchorCtr="0" bIns="45720" lIns="91440" rIns="91440" rot="0" tIns="45720" vert="horz" wrap="square">
            <a:noAutofit/>
          </a:bodyPr>
          <a:lstStyle/>
          <a:p>
            <a:pPr>
              <a:lnSpc>
                <a:spcPct val="107000"/>
              </a:lnSpc>
              <a:spcAft>
                <a:spcPts val="800"/>
              </a:spcAft>
            </a:pPr>
            <a:r>
              <a:rPr dirty="0" lang="fr-FR" sz="1600">
                <a:effectLst/>
                <a:latin charset="0" panose="02020603050405020304" pitchFamily="18" typeface="Times New Roman"/>
                <a:ea charset="0" panose="020F0502020204030204" pitchFamily="34" typeface="Calibri"/>
                <a:cs charset="0" panose="02020603050405020304" pitchFamily="18" typeface="Times New Roman"/>
              </a:rPr>
              <a:t>Entrainement par trolley.</a:t>
            </a:r>
            <a:endParaRPr dirty="0" lang="fr-FR" sz="1050">
              <a:effectLst/>
              <a:latin charset="0" panose="02020603050405020304" pitchFamily="18" typeface="Times New Roman"/>
              <a:ea charset="0" panose="020F0502020204030204" pitchFamily="34" typeface="Calibri"/>
              <a:cs charset="0" panose="02020603050405020304" pitchFamily="18" typeface="Times New Roman"/>
            </a:endParaRPr>
          </a:p>
        </p:txBody>
      </p:sp>
      <p:sp>
        <p:nvSpPr>
          <p:cNvPr id="7" name="Espace réservé du numéro de diapositive 6">
            <a:extLst>
              <a:ext uri="{FF2B5EF4-FFF2-40B4-BE49-F238E27FC236}">
                <a16:creationId xmlns:a16="http://schemas.microsoft.com/office/drawing/2014/main" id="{6A1D6030-5D8A-480B-A972-7465B13DEEB2}"/>
              </a:ext>
            </a:extLst>
          </p:cNvPr>
          <p:cNvSpPr>
            <a:spLocks noGrp="1"/>
          </p:cNvSpPr>
          <p:nvPr>
            <p:ph idx="12" sz="quarter" type="sldNum"/>
          </p:nvPr>
        </p:nvSpPr>
        <p:spPr/>
        <p:txBody>
          <a:bodyPr/>
          <a:lstStyle/>
          <a:p>
            <a:fld id="{40B3FBAB-EA8F-4382-8C32-B20DB9EE58D8}" type="slidenum">
              <a:rPr lang="fr-FR" smtClean="0"/>
              <a:t>9</a:t>
            </a:fld>
            <a:endParaRPr dirty="0" lang="fr-FR"/>
          </a:p>
        </p:txBody>
      </p:sp>
    </p:spTree>
    <p:extLst>
      <p:ext uri="{BB962C8B-B14F-4D97-AF65-F5344CB8AC3E}">
        <p14:creationId xmlns:p14="http://schemas.microsoft.com/office/powerpoint/2010/main" val="400639029"/>
      </p:ext>
    </p:extLst>
  </p:cSld>
  <p:clrMapOvr>
    <a:masterClrMapping/>
  </p:clrMapOvr>
  <p:transition spd="slow">
    <p:wip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50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3"/>
                                        </p:tgtEl>
                                        <p:attrNameLst>
                                          <p:attrName>style.visibility</p:attrName>
                                        </p:attrNameLst>
                                      </p:cBhvr>
                                      <p:to>
                                        <p:strVal val="visible"/>
                                      </p:to>
                                    </p:set>
                                    <p:animEffect filter="fade" transition="in">
                                      <p:cBhvr>
                                        <p:cTn dur="500" id="17"/>
                                        <p:tgtEl>
                                          <p:spTgt spid="4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 presetSubtype="1">
                                  <p:stCondLst>
                                    <p:cond delay="0"/>
                                  </p:stCondLst>
                                  <p:childTnLst>
                                    <p:set>
                                      <p:cBhvr>
                                        <p:cTn dur="1" fill="hold" id="21">
                                          <p:stCondLst>
                                            <p:cond delay="0"/>
                                          </p:stCondLst>
                                        </p:cTn>
                                        <p:tgtEl>
                                          <p:spTgt spid="2"/>
                                        </p:tgtEl>
                                        <p:attrNameLst>
                                          <p:attrName>style.visibility</p:attrName>
                                        </p:attrNameLst>
                                      </p:cBhvr>
                                      <p:to>
                                        <p:strVal val="visible"/>
                                      </p:to>
                                    </p:set>
                                    <p:anim calcmode="lin" valueType="num">
                                      <p:cBhvr additive="base">
                                        <p:cTn dur="500" fill="hold" id="22"/>
                                        <p:tgtEl>
                                          <p:spTgt spid="2"/>
                                        </p:tgtEl>
                                        <p:attrNameLst>
                                          <p:attrName>ppt_x</p:attrName>
                                        </p:attrNameLst>
                                      </p:cBhvr>
                                      <p:tavLst>
                                        <p:tav tm="0">
                                          <p:val>
                                            <p:strVal val="#ppt_x"/>
                                          </p:val>
                                        </p:tav>
                                        <p:tav tm="100000">
                                          <p:val>
                                            <p:strVal val="#ppt_x"/>
                                          </p:val>
                                        </p:tav>
                                      </p:tavLst>
                                    </p:anim>
                                    <p:anim calcmode="lin" valueType="num">
                                      <p:cBhvr additive="base">
                                        <p:cTn dur="500" fill="hold" id="23"/>
                                        <p:tgtEl>
                                          <p:spTgt spid="2"/>
                                        </p:tgtEl>
                                        <p:attrNameLst>
                                          <p:attrName>ppt_y</p:attrName>
                                        </p:attrNameLst>
                                      </p:cBhvr>
                                      <p:tavLst>
                                        <p:tav tm="0">
                                          <p:val>
                                            <p:strVal val="0-#ppt_h/2"/>
                                          </p:val>
                                        </p:tav>
                                        <p:tav tm="100000">
                                          <p:val>
                                            <p:strVal val="#ppt_y"/>
                                          </p:val>
                                        </p:tav>
                                      </p:tavLst>
                                    </p:anim>
                                  </p:childTnLst>
                                </p:cTn>
                              </p:par>
                              <p:par>
                                <p:cTn fill="hold" grpId="0" id="24" nodeType="withEffect" presetClass="entr" presetID="2" presetSubtype="1">
                                  <p:stCondLst>
                                    <p:cond delay="0"/>
                                  </p:stCondLst>
                                  <p:childTnLst>
                                    <p:set>
                                      <p:cBhvr>
                                        <p:cTn dur="1" fill="hold" id="25">
                                          <p:stCondLst>
                                            <p:cond delay="0"/>
                                          </p:stCondLst>
                                        </p:cTn>
                                        <p:tgtEl>
                                          <p:spTgt spid="40"/>
                                        </p:tgtEl>
                                        <p:attrNameLst>
                                          <p:attrName>style.visibility</p:attrName>
                                        </p:attrNameLst>
                                      </p:cBhvr>
                                      <p:to>
                                        <p:strVal val="visible"/>
                                      </p:to>
                                    </p:set>
                                    <p:anim calcmode="lin" valueType="num">
                                      <p:cBhvr additive="base">
                                        <p:cTn dur="500" fill="hold" id="26"/>
                                        <p:tgtEl>
                                          <p:spTgt spid="40"/>
                                        </p:tgtEl>
                                        <p:attrNameLst>
                                          <p:attrName>ppt_x</p:attrName>
                                        </p:attrNameLst>
                                      </p:cBhvr>
                                      <p:tavLst>
                                        <p:tav tm="0">
                                          <p:val>
                                            <p:strVal val="#ppt_x"/>
                                          </p:val>
                                        </p:tav>
                                        <p:tav tm="100000">
                                          <p:val>
                                            <p:strVal val="#ppt_x"/>
                                          </p:val>
                                        </p:tav>
                                      </p:tavLst>
                                    </p:anim>
                                    <p:anim calcmode="lin" valueType="num">
                                      <p:cBhvr additive="base">
                                        <p:cTn dur="500" fill="hold" id="27"/>
                                        <p:tgtEl>
                                          <p:spTgt spid="40"/>
                                        </p:tgtEl>
                                        <p:attrNameLst>
                                          <p:attrName>ppt_y</p:attrName>
                                        </p:attrNameLst>
                                      </p:cBhvr>
                                      <p:tavLst>
                                        <p:tav tm="0">
                                          <p:val>
                                            <p:strVal val="0-#ppt_h/2"/>
                                          </p:val>
                                        </p:tav>
                                        <p:tav tm="100000">
                                          <p:val>
                                            <p:strVal val="#ppt_y"/>
                                          </p:val>
                                        </p:tav>
                                      </p:tavLst>
                                    </p:anim>
                                  </p:childTnLst>
                                </p:cTn>
                              </p:par>
                              <p:par>
                                <p:cTn fill="hold" id="28" nodeType="withEffect" presetClass="entr" presetID="2" presetSubtype="1">
                                  <p:stCondLst>
                                    <p:cond delay="0"/>
                                  </p:stCondLst>
                                  <p:childTnLst>
                                    <p:set>
                                      <p:cBhvr>
                                        <p:cTn dur="1" fill="hold" id="29">
                                          <p:stCondLst>
                                            <p:cond delay="0"/>
                                          </p:stCondLst>
                                        </p:cTn>
                                        <p:tgtEl>
                                          <p:spTgt spid="32"/>
                                        </p:tgtEl>
                                        <p:attrNameLst>
                                          <p:attrName>style.visibility</p:attrName>
                                        </p:attrNameLst>
                                      </p:cBhvr>
                                      <p:to>
                                        <p:strVal val="visible"/>
                                      </p:to>
                                    </p:set>
                                    <p:anim calcmode="lin" valueType="num">
                                      <p:cBhvr additive="base">
                                        <p:cTn dur="500" fill="hold" id="30"/>
                                        <p:tgtEl>
                                          <p:spTgt spid="32"/>
                                        </p:tgtEl>
                                        <p:attrNameLst>
                                          <p:attrName>ppt_x</p:attrName>
                                        </p:attrNameLst>
                                      </p:cBhvr>
                                      <p:tavLst>
                                        <p:tav tm="0">
                                          <p:val>
                                            <p:strVal val="#ppt_x"/>
                                          </p:val>
                                        </p:tav>
                                        <p:tav tm="100000">
                                          <p:val>
                                            <p:strVal val="#ppt_x"/>
                                          </p:val>
                                        </p:tav>
                                      </p:tavLst>
                                    </p:anim>
                                    <p:anim calcmode="lin" valueType="num">
                                      <p:cBhvr additive="base">
                                        <p:cTn dur="500" fill="hold" id="31"/>
                                        <p:tgtEl>
                                          <p:spTgt spid="32"/>
                                        </p:tgtEl>
                                        <p:attrNameLst>
                                          <p:attrName>ppt_y</p:attrName>
                                        </p:attrNameLst>
                                      </p:cBhvr>
                                      <p:tavLst>
                                        <p:tav tm="0">
                                          <p:val>
                                            <p:strVal val="0-#ppt_h/2"/>
                                          </p:val>
                                        </p:tav>
                                        <p:tav tm="100000">
                                          <p:val>
                                            <p:strVal val="#ppt_y"/>
                                          </p:val>
                                        </p:tav>
                                      </p:tavLst>
                                    </p:anim>
                                  </p:childTnLst>
                                </p:cTn>
                              </p:par>
                              <p:par>
                                <p:cTn fill="hold" id="32" nodeType="withEffect" presetClass="entr" presetID="2" presetSubtype="1">
                                  <p:stCondLst>
                                    <p:cond delay="0"/>
                                  </p:stCondLst>
                                  <p:childTnLst>
                                    <p:set>
                                      <p:cBhvr>
                                        <p:cTn dur="1" fill="hold" id="33">
                                          <p:stCondLst>
                                            <p:cond delay="0"/>
                                          </p:stCondLst>
                                        </p:cTn>
                                        <p:tgtEl>
                                          <p:spTgt spid="30"/>
                                        </p:tgtEl>
                                        <p:attrNameLst>
                                          <p:attrName>style.visibility</p:attrName>
                                        </p:attrNameLst>
                                      </p:cBhvr>
                                      <p:to>
                                        <p:strVal val="visible"/>
                                      </p:to>
                                    </p:set>
                                    <p:anim calcmode="lin" valueType="num">
                                      <p:cBhvr additive="base">
                                        <p:cTn dur="500" fill="hold" id="34"/>
                                        <p:tgtEl>
                                          <p:spTgt spid="30"/>
                                        </p:tgtEl>
                                        <p:attrNameLst>
                                          <p:attrName>ppt_x</p:attrName>
                                        </p:attrNameLst>
                                      </p:cBhvr>
                                      <p:tavLst>
                                        <p:tav tm="0">
                                          <p:val>
                                            <p:strVal val="#ppt_x"/>
                                          </p:val>
                                        </p:tav>
                                        <p:tav tm="100000">
                                          <p:val>
                                            <p:strVal val="#ppt_x"/>
                                          </p:val>
                                        </p:tav>
                                      </p:tavLst>
                                    </p:anim>
                                    <p:anim calcmode="lin" valueType="num">
                                      <p:cBhvr additive="base">
                                        <p:cTn dur="500" fill="hold" id="35"/>
                                        <p:tgtEl>
                                          <p:spTgt spid="30"/>
                                        </p:tgtEl>
                                        <p:attrNameLst>
                                          <p:attrName>ppt_y</p:attrName>
                                        </p:attrNameLst>
                                      </p:cBhvr>
                                      <p:tavLst>
                                        <p:tav tm="0">
                                          <p:val>
                                            <p:strVal val="0-#ppt_h/2"/>
                                          </p:val>
                                        </p:tav>
                                        <p:tav tm="100000">
                                          <p:val>
                                            <p:strVal val="#ppt_y"/>
                                          </p:val>
                                        </p:tav>
                                      </p:tavLst>
                                    </p:anim>
                                  </p:childTnLst>
                                </p:cTn>
                              </p:par>
                              <p:par>
                                <p:cTn fill="hold" grpId="0" id="36" nodeType="withEffect" presetClass="entr" presetID="2" presetSubtype="1">
                                  <p:stCondLst>
                                    <p:cond delay="0"/>
                                  </p:stCondLst>
                                  <p:childTnLst>
                                    <p:set>
                                      <p:cBhvr>
                                        <p:cTn dur="1" fill="hold" id="37">
                                          <p:stCondLst>
                                            <p:cond delay="0"/>
                                          </p:stCondLst>
                                        </p:cTn>
                                        <p:tgtEl>
                                          <p:spTgt spid="44"/>
                                        </p:tgtEl>
                                        <p:attrNameLst>
                                          <p:attrName>style.visibility</p:attrName>
                                        </p:attrNameLst>
                                      </p:cBhvr>
                                      <p:to>
                                        <p:strVal val="visible"/>
                                      </p:to>
                                    </p:set>
                                    <p:anim calcmode="lin" valueType="num">
                                      <p:cBhvr additive="base">
                                        <p:cTn dur="500" fill="hold" id="38"/>
                                        <p:tgtEl>
                                          <p:spTgt spid="44"/>
                                        </p:tgtEl>
                                        <p:attrNameLst>
                                          <p:attrName>ppt_x</p:attrName>
                                        </p:attrNameLst>
                                      </p:cBhvr>
                                      <p:tavLst>
                                        <p:tav tm="0">
                                          <p:val>
                                            <p:strVal val="#ppt_x"/>
                                          </p:val>
                                        </p:tav>
                                        <p:tav tm="100000">
                                          <p:val>
                                            <p:strVal val="#ppt_x"/>
                                          </p:val>
                                        </p:tav>
                                      </p:tavLst>
                                    </p:anim>
                                    <p:anim calcmode="lin" valueType="num">
                                      <p:cBhvr additive="base">
                                        <p:cTn dur="500" fill="hold" id="39"/>
                                        <p:tgtEl>
                                          <p:spTgt spid="44"/>
                                        </p:tgtEl>
                                        <p:attrNameLst>
                                          <p:attrName>ppt_y</p:attrName>
                                        </p:attrNameLst>
                                      </p:cBhvr>
                                      <p:tavLst>
                                        <p:tav tm="0">
                                          <p:val>
                                            <p:strVal val="0-#ppt_h/2"/>
                                          </p:val>
                                        </p:tav>
                                        <p:tav tm="100000">
                                          <p:val>
                                            <p:strVal val="#ppt_y"/>
                                          </p:val>
                                        </p:tav>
                                      </p:tavLst>
                                    </p:anim>
                                  </p:childTnLst>
                                </p:cTn>
                              </p:par>
                              <p:par>
                                <p:cTn fill="hold" grpId="0" id="40" nodeType="withEffect" presetClass="entr" presetID="2" presetSubtype="1">
                                  <p:stCondLst>
                                    <p:cond delay="0"/>
                                  </p:stCondLst>
                                  <p:childTnLst>
                                    <p:set>
                                      <p:cBhvr>
                                        <p:cTn dur="1" fill="hold" id="41">
                                          <p:stCondLst>
                                            <p:cond delay="0"/>
                                          </p:stCondLst>
                                        </p:cTn>
                                        <p:tgtEl>
                                          <p:spTgt spid="45"/>
                                        </p:tgtEl>
                                        <p:attrNameLst>
                                          <p:attrName>style.visibility</p:attrName>
                                        </p:attrNameLst>
                                      </p:cBhvr>
                                      <p:to>
                                        <p:strVal val="visible"/>
                                      </p:to>
                                    </p:set>
                                    <p:anim calcmode="lin" valueType="num">
                                      <p:cBhvr additive="base">
                                        <p:cTn dur="500" fill="hold" id="42"/>
                                        <p:tgtEl>
                                          <p:spTgt spid="45"/>
                                        </p:tgtEl>
                                        <p:attrNameLst>
                                          <p:attrName>ppt_x</p:attrName>
                                        </p:attrNameLst>
                                      </p:cBhvr>
                                      <p:tavLst>
                                        <p:tav tm="0">
                                          <p:val>
                                            <p:strVal val="#ppt_x"/>
                                          </p:val>
                                        </p:tav>
                                        <p:tav tm="100000">
                                          <p:val>
                                            <p:strVal val="#ppt_x"/>
                                          </p:val>
                                        </p:tav>
                                      </p:tavLst>
                                    </p:anim>
                                    <p:anim calcmode="lin" valueType="num">
                                      <p:cBhvr additive="base">
                                        <p:cTn dur="500" fill="hold" id="43"/>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0" spid="40"/>
      <p:bldP grpId="0" spid="44"/>
      <p:bldP grpId="0" spid="45"/>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7799</TotalTime>
  <Words>788</Words>
  <Application>Microsoft Office PowerPoint</Application>
  <PresentationFormat>Grand écran</PresentationFormat>
  <Paragraphs>228</Paragraphs>
  <Slides>40</Slides>
  <Notes>10</Notes>
  <HiddenSlides>3</HiddenSlides>
  <MMClips>2</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40</vt:i4>
      </vt:variant>
    </vt:vector>
  </HeadingPairs>
  <TitlesOfParts>
    <vt:vector size="53" baseType="lpstr">
      <vt:lpstr>arial</vt:lpstr>
      <vt:lpstr>arial</vt:lpstr>
      <vt:lpstr>Avenir LT Std 55 Roman</vt:lpstr>
      <vt:lpstr>Calibri</vt:lpstr>
      <vt:lpstr>Calibri Light</vt:lpstr>
      <vt:lpstr>Cambria</vt:lpstr>
      <vt:lpstr>Cambria Math</vt:lpstr>
      <vt:lpstr>Courier New</vt:lpstr>
      <vt:lpstr>Open Sans</vt:lpstr>
      <vt:lpstr>Symbol</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KHALIL Khaled</dc:creator>
  <cp:lastModifiedBy>khaledkkhalil13@gmail.com</cp:lastModifiedBy>
  <cp:revision>37</cp:revision>
  <dcterms:created xsi:type="dcterms:W3CDTF">2021-11-28T23:37:28Z</dcterms:created>
  <dcterms:modified xsi:type="dcterms:W3CDTF">2021-12-17T21:43:12Z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15554654</vt:lpwstr>
  </property>
  <property fmtid="{D5CDD505-2E9C-101B-9397-08002B2CF9AE}" name="NXPowerLiteSettings" pid="3">
    <vt:lpwstr>F7000400038000</vt:lpwstr>
  </property>
  <property fmtid="{D5CDD505-2E9C-101B-9397-08002B2CF9AE}" name="NXPowerLiteVersion" pid="4">
    <vt:lpwstr>S9.1.2</vt:lpwstr>
  </property>
</Properties>
</file>